
<file path=[Content_Types].xml><?xml version="1.0" encoding="utf-8"?>
<Types xmlns="http://schemas.openxmlformats.org/package/2006/content-types">
  <Default Extension="png" ContentType="image/png"/>
  <Default Extension="tmp"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74"/>
  </p:notesMasterIdLst>
  <p:handoutMasterIdLst>
    <p:handoutMasterId r:id="rId75"/>
  </p:handoutMasterIdLst>
  <p:sldIdLst>
    <p:sldId id="1255" r:id="rId2"/>
    <p:sldId id="1823" r:id="rId3"/>
    <p:sldId id="1824" r:id="rId4"/>
    <p:sldId id="1825" r:id="rId5"/>
    <p:sldId id="1826" r:id="rId6"/>
    <p:sldId id="1827" r:id="rId7"/>
    <p:sldId id="1828" r:id="rId8"/>
    <p:sldId id="1829" r:id="rId9"/>
    <p:sldId id="1857" r:id="rId10"/>
    <p:sldId id="1858" r:id="rId11"/>
    <p:sldId id="1830" r:id="rId12"/>
    <p:sldId id="1831" r:id="rId13"/>
    <p:sldId id="1832" r:id="rId14"/>
    <p:sldId id="1940" r:id="rId15"/>
    <p:sldId id="1942" r:id="rId16"/>
    <p:sldId id="1941" r:id="rId17"/>
    <p:sldId id="1943" r:id="rId18"/>
    <p:sldId id="1802" r:id="rId19"/>
    <p:sldId id="1803" r:id="rId20"/>
    <p:sldId id="1805" r:id="rId21"/>
    <p:sldId id="1804" r:id="rId22"/>
    <p:sldId id="1807" r:id="rId23"/>
    <p:sldId id="1808" r:id="rId24"/>
    <p:sldId id="1820" r:id="rId25"/>
    <p:sldId id="1821" r:id="rId26"/>
    <p:sldId id="1818" r:id="rId27"/>
    <p:sldId id="1819" r:id="rId28"/>
    <p:sldId id="1886" r:id="rId29"/>
    <p:sldId id="1887" r:id="rId30"/>
    <p:sldId id="1888" r:id="rId31"/>
    <p:sldId id="1894" r:id="rId32"/>
    <p:sldId id="1895" r:id="rId33"/>
    <p:sldId id="1896" r:id="rId34"/>
    <p:sldId id="1897" r:id="rId35"/>
    <p:sldId id="1898" r:id="rId36"/>
    <p:sldId id="1899" r:id="rId37"/>
    <p:sldId id="1900" r:id="rId38"/>
    <p:sldId id="1901" r:id="rId39"/>
    <p:sldId id="1902" r:id="rId40"/>
    <p:sldId id="1903" r:id="rId41"/>
    <p:sldId id="1904" r:id="rId42"/>
    <p:sldId id="1905" r:id="rId43"/>
    <p:sldId id="1906" r:id="rId44"/>
    <p:sldId id="1907" r:id="rId45"/>
    <p:sldId id="1908" r:id="rId46"/>
    <p:sldId id="1909" r:id="rId47"/>
    <p:sldId id="1910" r:id="rId48"/>
    <p:sldId id="1911" r:id="rId49"/>
    <p:sldId id="1944" r:id="rId50"/>
    <p:sldId id="1945" r:id="rId51"/>
    <p:sldId id="1946" r:id="rId52"/>
    <p:sldId id="1947" r:id="rId53"/>
    <p:sldId id="1948" r:id="rId54"/>
    <p:sldId id="1949" r:id="rId55"/>
    <p:sldId id="1918" r:id="rId56"/>
    <p:sldId id="1919" r:id="rId57"/>
    <p:sldId id="1920" r:id="rId58"/>
    <p:sldId id="1924" r:id="rId59"/>
    <p:sldId id="1925" r:id="rId60"/>
    <p:sldId id="1926" r:id="rId61"/>
    <p:sldId id="1927" r:id="rId62"/>
    <p:sldId id="1928" r:id="rId63"/>
    <p:sldId id="1929" r:id="rId64"/>
    <p:sldId id="1930" r:id="rId65"/>
    <p:sldId id="1931" r:id="rId66"/>
    <p:sldId id="1932" r:id="rId67"/>
    <p:sldId id="1933" r:id="rId68"/>
    <p:sldId id="1934" r:id="rId69"/>
    <p:sldId id="1935" r:id="rId70"/>
    <p:sldId id="1936" r:id="rId71"/>
    <p:sldId id="1937" r:id="rId72"/>
    <p:sldId id="1938" r:id="rId73"/>
  </p:sldIdLst>
  <p:sldSz cx="12192000" cy="6858000"/>
  <p:notesSz cx="7010400" cy="9296400"/>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0066"/>
    <a:srgbClr val="CC66FF"/>
    <a:srgbClr val="CCCCFF"/>
    <a:srgbClr val="6699FF"/>
    <a:srgbClr val="003399"/>
    <a:srgbClr val="FFCC99"/>
    <a:srgbClr val="CC99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381" autoAdjust="0"/>
  </p:normalViewPr>
  <p:slideViewPr>
    <p:cSldViewPr snapToGrid="0">
      <p:cViewPr varScale="1">
        <p:scale>
          <a:sx n="153" d="100"/>
          <a:sy n="153" d="100"/>
        </p:scale>
        <p:origin x="116" y="128"/>
      </p:cViewPr>
      <p:guideLst>
        <p:guide orient="horz" pos="2160"/>
        <p:guide pos="3840"/>
      </p:guideLst>
    </p:cSldViewPr>
  </p:slideViewPr>
  <p:outlineViewPr>
    <p:cViewPr>
      <p:scale>
        <a:sx n="50" d="100"/>
        <a:sy n="50" d="100"/>
      </p:scale>
      <p:origin x="0" y="-53294"/>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1" d="100"/>
          <a:sy n="81" d="100"/>
        </p:scale>
        <p:origin x="-2059"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2" y="0"/>
            <a:ext cx="3037628" cy="464184"/>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lvl1pPr defTabSz="931718">
              <a:defRPr kumimoji="0" sz="1200"/>
            </a:lvl1pPr>
          </a:lstStyle>
          <a:p>
            <a:pPr>
              <a:defRPr/>
            </a:pPr>
            <a:r>
              <a:rPr lang="en-US" altLang="en-US"/>
              <a:t>Prof. Randal C. Picker</a:t>
            </a:r>
          </a:p>
        </p:txBody>
      </p:sp>
      <p:sp>
        <p:nvSpPr>
          <p:cNvPr id="14339" name="Rectangle 3"/>
          <p:cNvSpPr>
            <a:spLocks noGrp="1" noChangeArrowheads="1"/>
          </p:cNvSpPr>
          <p:nvPr>
            <p:ph type="dt" sz="quarter" idx="1"/>
          </p:nvPr>
        </p:nvSpPr>
        <p:spPr bwMode="auto">
          <a:xfrm>
            <a:off x="3972773" y="0"/>
            <a:ext cx="3037628" cy="464184"/>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lvl1pPr algn="r" defTabSz="931718">
              <a:defRPr kumimoji="0" sz="1200"/>
            </a:lvl1pPr>
          </a:lstStyle>
          <a:p>
            <a:pPr>
              <a:defRPr/>
            </a:pPr>
            <a:fld id="{AADE9E30-7DB1-4ABC-B358-19E99C846A46}" type="datetime1">
              <a:rPr lang="en-US" altLang="en-US" smtClean="0"/>
              <a:t>5/12/2021</a:t>
            </a:fld>
            <a:endParaRPr lang="en-US" altLang="en-US"/>
          </a:p>
        </p:txBody>
      </p:sp>
      <p:sp>
        <p:nvSpPr>
          <p:cNvPr id="14340" name="Rectangle 4"/>
          <p:cNvSpPr>
            <a:spLocks noGrp="1" noChangeArrowheads="1"/>
          </p:cNvSpPr>
          <p:nvPr>
            <p:ph type="ftr" sz="quarter" idx="2"/>
          </p:nvPr>
        </p:nvSpPr>
        <p:spPr bwMode="auto">
          <a:xfrm>
            <a:off x="2" y="8832216"/>
            <a:ext cx="3037628" cy="464184"/>
          </a:xfrm>
          <a:prstGeom prst="rect">
            <a:avLst/>
          </a:prstGeom>
          <a:noFill/>
          <a:ln w="9525">
            <a:noFill/>
            <a:miter lim="800000"/>
            <a:headEnd/>
            <a:tailEnd/>
          </a:ln>
        </p:spPr>
        <p:txBody>
          <a:bodyPr vert="horz" wrap="square" lIns="93150" tIns="46575" rIns="93150" bIns="46575" numCol="1" anchor="b" anchorCtr="0" compatLnSpc="1">
            <a:prstTxWarp prst="textNoShape">
              <a:avLst/>
            </a:prstTxWarp>
          </a:bodyPr>
          <a:lstStyle>
            <a:lvl1pPr defTabSz="931718">
              <a:defRPr kumimoji="0" sz="1200"/>
            </a:lvl1pPr>
          </a:lstStyle>
          <a:p>
            <a:pPr>
              <a:defRPr/>
            </a:pPr>
            <a:r>
              <a:rPr lang="en-US" altLang="en-US"/>
              <a:t>Secured Transactions</a:t>
            </a:r>
          </a:p>
        </p:txBody>
      </p:sp>
      <p:sp>
        <p:nvSpPr>
          <p:cNvPr id="14341" name="Rectangle 5"/>
          <p:cNvSpPr>
            <a:spLocks noGrp="1" noChangeArrowheads="1"/>
          </p:cNvSpPr>
          <p:nvPr>
            <p:ph type="sldNum" sz="quarter" idx="3"/>
          </p:nvPr>
        </p:nvSpPr>
        <p:spPr bwMode="auto">
          <a:xfrm>
            <a:off x="3972773" y="8832216"/>
            <a:ext cx="3037628" cy="464184"/>
          </a:xfrm>
          <a:prstGeom prst="rect">
            <a:avLst/>
          </a:prstGeom>
          <a:noFill/>
          <a:ln w="9525">
            <a:noFill/>
            <a:miter lim="800000"/>
            <a:headEnd/>
            <a:tailEnd/>
          </a:ln>
        </p:spPr>
        <p:txBody>
          <a:bodyPr vert="horz" wrap="square" lIns="93150" tIns="46575" rIns="93150" bIns="46575" numCol="1" anchor="b" anchorCtr="0" compatLnSpc="1">
            <a:prstTxWarp prst="textNoShape">
              <a:avLst/>
            </a:prstTxWarp>
          </a:bodyPr>
          <a:lstStyle>
            <a:lvl1pPr algn="r" defTabSz="931621">
              <a:defRPr kumimoji="0" sz="1200"/>
            </a:lvl1pPr>
          </a:lstStyle>
          <a:p>
            <a:fld id="{FF030D15-C977-47DD-A71C-2B27EBF81C33}" type="slidenum">
              <a:rPr lang="en-US" altLang="en-US"/>
              <a:pPr/>
              <a:t>‹#›</a:t>
            </a:fld>
            <a:endParaRPr lang="en-US" altLang="en-US"/>
          </a:p>
        </p:txBody>
      </p:sp>
    </p:spTree>
    <p:extLst>
      <p:ext uri="{BB962C8B-B14F-4D97-AF65-F5344CB8AC3E}">
        <p14:creationId xmlns:p14="http://schemas.microsoft.com/office/powerpoint/2010/main" val="1835309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2" y="0"/>
            <a:ext cx="3037628" cy="464184"/>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lvl1pPr defTabSz="931718">
              <a:defRPr kumimoji="0" sz="1200"/>
            </a:lvl1pPr>
          </a:lstStyle>
          <a:p>
            <a:pPr>
              <a:defRPr/>
            </a:pPr>
            <a:endParaRPr lang="en-US" altLang="en-US"/>
          </a:p>
        </p:txBody>
      </p:sp>
      <p:sp>
        <p:nvSpPr>
          <p:cNvPr id="53251" name="Rectangle 9"/>
          <p:cNvSpPr>
            <a:spLocks noGrp="1" noRot="1" noChangeAspect="1" noChangeArrowheads="1"/>
          </p:cNvSpPr>
          <p:nvPr>
            <p:ph type="sldImg" idx="2"/>
          </p:nvPr>
        </p:nvSpPr>
        <p:spPr bwMode="auto">
          <a:xfrm>
            <a:off x="407988" y="698500"/>
            <a:ext cx="61944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35144" y="4416111"/>
            <a:ext cx="5140112" cy="4182427"/>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9" name="Rectangle 11"/>
          <p:cNvSpPr>
            <a:spLocks noGrp="1" noChangeArrowheads="1"/>
          </p:cNvSpPr>
          <p:nvPr>
            <p:ph type="dt" idx="1"/>
          </p:nvPr>
        </p:nvSpPr>
        <p:spPr bwMode="auto">
          <a:xfrm>
            <a:off x="3972773" y="0"/>
            <a:ext cx="3037628" cy="464184"/>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lvl1pPr algn="r" defTabSz="931718">
              <a:defRPr kumimoji="0" sz="1200"/>
            </a:lvl1pPr>
          </a:lstStyle>
          <a:p>
            <a:pPr>
              <a:defRPr/>
            </a:pPr>
            <a:fld id="{6EF765FA-4249-45CE-8617-2FBCCE12434D}" type="datetime1">
              <a:rPr lang="en-US" altLang="en-US" smtClean="0"/>
              <a:t>5/12/2021</a:t>
            </a:fld>
            <a:endParaRPr lang="en-US" altLang="en-US"/>
          </a:p>
        </p:txBody>
      </p:sp>
      <p:sp>
        <p:nvSpPr>
          <p:cNvPr id="2060" name="Rectangle 12"/>
          <p:cNvSpPr>
            <a:spLocks noGrp="1" noChangeArrowheads="1"/>
          </p:cNvSpPr>
          <p:nvPr>
            <p:ph type="ftr" sz="quarter" idx="4"/>
          </p:nvPr>
        </p:nvSpPr>
        <p:spPr bwMode="auto">
          <a:xfrm>
            <a:off x="2" y="8832216"/>
            <a:ext cx="3037628" cy="464184"/>
          </a:xfrm>
          <a:prstGeom prst="rect">
            <a:avLst/>
          </a:prstGeom>
          <a:noFill/>
          <a:ln w="9525">
            <a:noFill/>
            <a:miter lim="800000"/>
            <a:headEnd/>
            <a:tailEnd/>
          </a:ln>
        </p:spPr>
        <p:txBody>
          <a:bodyPr vert="horz" wrap="square" lIns="93150" tIns="46575" rIns="93150" bIns="46575" numCol="1" anchor="b" anchorCtr="0" compatLnSpc="1">
            <a:prstTxWarp prst="textNoShape">
              <a:avLst/>
            </a:prstTxWarp>
          </a:bodyPr>
          <a:lstStyle>
            <a:lvl1pPr defTabSz="931718">
              <a:defRPr kumimoji="0" sz="1200"/>
            </a:lvl1pPr>
          </a:lstStyle>
          <a:p>
            <a:pPr>
              <a:defRPr/>
            </a:pPr>
            <a:endParaRPr lang="en-US" altLang="en-US"/>
          </a:p>
        </p:txBody>
      </p:sp>
      <p:sp>
        <p:nvSpPr>
          <p:cNvPr id="2061" name="Rectangle 13"/>
          <p:cNvSpPr>
            <a:spLocks noGrp="1" noChangeArrowheads="1"/>
          </p:cNvSpPr>
          <p:nvPr>
            <p:ph type="sldNum" sz="quarter" idx="5"/>
          </p:nvPr>
        </p:nvSpPr>
        <p:spPr bwMode="auto">
          <a:xfrm>
            <a:off x="3972773" y="8832216"/>
            <a:ext cx="3037628" cy="464184"/>
          </a:xfrm>
          <a:prstGeom prst="rect">
            <a:avLst/>
          </a:prstGeom>
          <a:noFill/>
          <a:ln w="9525">
            <a:noFill/>
            <a:miter lim="800000"/>
            <a:headEnd/>
            <a:tailEnd/>
          </a:ln>
        </p:spPr>
        <p:txBody>
          <a:bodyPr vert="horz" wrap="square" lIns="93150" tIns="46575" rIns="93150" bIns="46575" numCol="1" anchor="b" anchorCtr="0" compatLnSpc="1">
            <a:prstTxWarp prst="textNoShape">
              <a:avLst/>
            </a:prstTxWarp>
          </a:bodyPr>
          <a:lstStyle>
            <a:lvl1pPr algn="r" defTabSz="931621">
              <a:defRPr kumimoji="0" sz="1200"/>
            </a:lvl1pPr>
          </a:lstStyle>
          <a:p>
            <a:fld id="{07430225-9F3C-41D8-9888-E09BBF5AEE67}" type="slidenum">
              <a:rPr lang="en-US" altLang="en-US"/>
              <a:pPr/>
              <a:t>‹#›</a:t>
            </a:fld>
            <a:endParaRPr lang="en-US" altLang="en-US"/>
          </a:p>
        </p:txBody>
      </p:sp>
    </p:spTree>
    <p:extLst>
      <p:ext uri="{BB962C8B-B14F-4D97-AF65-F5344CB8AC3E}">
        <p14:creationId xmlns:p14="http://schemas.microsoft.com/office/powerpoint/2010/main" val="296976056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3489CF1C-DAD8-4B12-9E73-B9E89C05757E}" type="datetime1">
              <a:rPr kumimoji="0" lang="en-US" altLang="en-US" sz="1200"/>
              <a:t>5/12/2021</a:t>
            </a:fld>
            <a:endParaRPr kumimoji="0" lang="en-US" altLang="en-US" sz="1200"/>
          </a:p>
        </p:txBody>
      </p:sp>
      <p:sp>
        <p:nvSpPr>
          <p:cNvPr id="5427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F398D3F3-ADAF-4B63-A5A0-5E5A4E035E11}" type="slidenum">
              <a:rPr kumimoji="0" lang="en-US" altLang="en-US" sz="1200"/>
              <a:pPr/>
              <a:t>1</a:t>
            </a:fld>
            <a:endParaRPr kumimoji="0" lang="en-US" altLang="en-US" sz="1200"/>
          </a:p>
        </p:txBody>
      </p:sp>
      <p:sp>
        <p:nvSpPr>
          <p:cNvPr id="54276" name="Rectangle 2"/>
          <p:cNvSpPr>
            <a:spLocks noGrp="1" noRot="1" noChangeAspect="1" noChangeArrowheads="1" noTextEdit="1"/>
          </p:cNvSpPr>
          <p:nvPr>
            <p:ph type="sldImg"/>
          </p:nvPr>
        </p:nvSpPr>
        <p:spPr>
          <a:xfrm>
            <a:off x="407988" y="698500"/>
            <a:ext cx="6194425" cy="3484563"/>
          </a:xfrm>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29008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E25DDCBE-C2AA-4596-A9A3-18DF0814CF63}" type="datetime1">
              <a:rPr kumimoji="0" lang="en-US" altLang="en-US" sz="1200"/>
              <a:t>5/12/2021</a:t>
            </a:fld>
            <a:endParaRPr kumimoji="0" lang="en-US" altLang="en-US" sz="1200"/>
          </a:p>
        </p:txBody>
      </p:sp>
      <p:sp>
        <p:nvSpPr>
          <p:cNvPr id="5837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BBF9E6C5-7B77-4C24-85C6-E1F2773B9698}" type="slidenum">
              <a:rPr kumimoji="0" lang="en-US" altLang="en-US" sz="1200"/>
              <a:pPr/>
              <a:t>12</a:t>
            </a:fld>
            <a:endParaRPr kumimoji="0" lang="en-US" altLang="en-US" sz="1200"/>
          </a:p>
        </p:txBody>
      </p:sp>
      <p:sp>
        <p:nvSpPr>
          <p:cNvPr id="58372" name="Rectangle 2"/>
          <p:cNvSpPr>
            <a:spLocks noGrp="1" noRot="1" noChangeAspect="1" noChangeArrowheads="1" noTextEdit="1"/>
          </p:cNvSpPr>
          <p:nvPr>
            <p:ph type="sldImg"/>
          </p:nvPr>
        </p:nvSpPr>
        <p:spPr>
          <a:xfrm>
            <a:off x="407988" y="698500"/>
            <a:ext cx="6194425" cy="3484563"/>
          </a:xfrm>
          <a:ln/>
        </p:spPr>
      </p:sp>
      <p:sp>
        <p:nvSpPr>
          <p:cNvPr id="58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27423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E25DDCBE-C2AA-4596-A9A3-18DF0814CF63}" type="datetime1">
              <a:rPr kumimoji="0" lang="en-US" altLang="en-US" sz="1200"/>
              <a:t>5/12/2021</a:t>
            </a:fld>
            <a:endParaRPr kumimoji="0" lang="en-US" altLang="en-US" sz="1200"/>
          </a:p>
        </p:txBody>
      </p:sp>
      <p:sp>
        <p:nvSpPr>
          <p:cNvPr id="5837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BBF9E6C5-7B77-4C24-85C6-E1F2773B9698}" type="slidenum">
              <a:rPr kumimoji="0" lang="en-US" altLang="en-US" sz="1200"/>
              <a:pPr/>
              <a:t>13</a:t>
            </a:fld>
            <a:endParaRPr kumimoji="0" lang="en-US" altLang="en-US" sz="1200"/>
          </a:p>
        </p:txBody>
      </p:sp>
      <p:sp>
        <p:nvSpPr>
          <p:cNvPr id="58372" name="Rectangle 2"/>
          <p:cNvSpPr>
            <a:spLocks noGrp="1" noRot="1" noChangeAspect="1" noChangeArrowheads="1" noTextEdit="1"/>
          </p:cNvSpPr>
          <p:nvPr>
            <p:ph type="sldImg"/>
          </p:nvPr>
        </p:nvSpPr>
        <p:spPr>
          <a:xfrm>
            <a:off x="407988" y="698500"/>
            <a:ext cx="6194425" cy="3484563"/>
          </a:xfrm>
          <a:ln/>
        </p:spPr>
      </p:sp>
      <p:sp>
        <p:nvSpPr>
          <p:cNvPr id="58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31824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11">
              <a:defRPr kumimoji="1" sz="2400">
                <a:solidFill>
                  <a:schemeClr val="tx1"/>
                </a:solidFill>
                <a:latin typeface="Times New Roman" panose="02020603050405020304" pitchFamily="18" charset="0"/>
              </a:defRPr>
            </a:lvl1pPr>
            <a:lvl2pPr marL="744025" indent="-286163" defTabSz="933211">
              <a:defRPr kumimoji="1" sz="2400">
                <a:solidFill>
                  <a:schemeClr val="tx1"/>
                </a:solidFill>
                <a:latin typeface="Times New Roman" panose="02020603050405020304" pitchFamily="18" charset="0"/>
              </a:defRPr>
            </a:lvl2pPr>
            <a:lvl3pPr marL="1144654" indent="-228931" defTabSz="933211">
              <a:defRPr kumimoji="1" sz="2400">
                <a:solidFill>
                  <a:schemeClr val="tx1"/>
                </a:solidFill>
                <a:latin typeface="Times New Roman" panose="02020603050405020304" pitchFamily="18" charset="0"/>
              </a:defRPr>
            </a:lvl3pPr>
            <a:lvl4pPr marL="1602516" indent="-228931" defTabSz="933211">
              <a:defRPr kumimoji="1" sz="2400">
                <a:solidFill>
                  <a:schemeClr val="tx1"/>
                </a:solidFill>
                <a:latin typeface="Times New Roman" panose="02020603050405020304" pitchFamily="18" charset="0"/>
              </a:defRPr>
            </a:lvl4pPr>
            <a:lvl5pPr marL="2060377" indent="-228931" defTabSz="933211">
              <a:defRPr kumimoji="1" sz="2400">
                <a:solidFill>
                  <a:schemeClr val="tx1"/>
                </a:solidFill>
                <a:latin typeface="Times New Roman" panose="02020603050405020304" pitchFamily="18" charset="0"/>
              </a:defRPr>
            </a:lvl5pPr>
            <a:lvl6pPr marL="2518239"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9pPr>
          </a:lstStyle>
          <a:p>
            <a:fld id="{6794F55E-6909-48A6-B5B0-64D569921A2C}" type="datetime1">
              <a:rPr kumimoji="0" lang="en-US" altLang="en-US" sz="1200"/>
              <a:t>5/12/2021</a:t>
            </a:fld>
            <a:endParaRPr kumimoji="0" lang="en-US" altLang="en-US" sz="1200"/>
          </a:p>
        </p:txBody>
      </p:sp>
      <p:sp>
        <p:nvSpPr>
          <p:cNvPr id="4813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11">
              <a:defRPr kumimoji="1" sz="2400">
                <a:solidFill>
                  <a:schemeClr val="tx1"/>
                </a:solidFill>
                <a:latin typeface="Times New Roman" panose="02020603050405020304" pitchFamily="18" charset="0"/>
              </a:defRPr>
            </a:lvl1pPr>
            <a:lvl2pPr marL="744025" indent="-286163" defTabSz="933211">
              <a:defRPr kumimoji="1" sz="2400">
                <a:solidFill>
                  <a:schemeClr val="tx1"/>
                </a:solidFill>
                <a:latin typeface="Times New Roman" panose="02020603050405020304" pitchFamily="18" charset="0"/>
              </a:defRPr>
            </a:lvl2pPr>
            <a:lvl3pPr marL="1144654" indent="-228931" defTabSz="933211">
              <a:defRPr kumimoji="1" sz="2400">
                <a:solidFill>
                  <a:schemeClr val="tx1"/>
                </a:solidFill>
                <a:latin typeface="Times New Roman" panose="02020603050405020304" pitchFamily="18" charset="0"/>
              </a:defRPr>
            </a:lvl3pPr>
            <a:lvl4pPr marL="1602516" indent="-228931" defTabSz="933211">
              <a:defRPr kumimoji="1" sz="2400">
                <a:solidFill>
                  <a:schemeClr val="tx1"/>
                </a:solidFill>
                <a:latin typeface="Times New Roman" panose="02020603050405020304" pitchFamily="18" charset="0"/>
              </a:defRPr>
            </a:lvl4pPr>
            <a:lvl5pPr marL="2060377" indent="-228931" defTabSz="933211">
              <a:defRPr kumimoji="1" sz="2400">
                <a:solidFill>
                  <a:schemeClr val="tx1"/>
                </a:solidFill>
                <a:latin typeface="Times New Roman" panose="02020603050405020304" pitchFamily="18" charset="0"/>
              </a:defRPr>
            </a:lvl5pPr>
            <a:lvl6pPr marL="2518239"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9pPr>
          </a:lstStyle>
          <a:p>
            <a:fld id="{D7FCFEE8-7941-418F-B4E1-7B0960AFF0DF}" type="slidenum">
              <a:rPr kumimoji="0" lang="en-US" altLang="en-US" sz="1200"/>
              <a:pPr/>
              <a:t>18</a:t>
            </a:fld>
            <a:endParaRPr kumimoji="0" lang="en-US" altLang="en-US" sz="1200"/>
          </a:p>
        </p:txBody>
      </p:sp>
      <p:sp>
        <p:nvSpPr>
          <p:cNvPr id="48132" name="Rectangle 2"/>
          <p:cNvSpPr>
            <a:spLocks noGrp="1" noRot="1" noChangeAspect="1" noChangeArrowheads="1" noTextEdit="1"/>
          </p:cNvSpPr>
          <p:nvPr>
            <p:ph type="sldImg"/>
          </p:nvPr>
        </p:nvSpPr>
        <p:spPr>
          <a:xfrm>
            <a:off x="409575" y="700088"/>
            <a:ext cx="6203950" cy="3489325"/>
          </a:xfrm>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17020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11">
              <a:defRPr kumimoji="1" sz="2400">
                <a:solidFill>
                  <a:schemeClr val="tx1"/>
                </a:solidFill>
                <a:latin typeface="Times New Roman" panose="02020603050405020304" pitchFamily="18" charset="0"/>
              </a:defRPr>
            </a:lvl1pPr>
            <a:lvl2pPr marL="744025" indent="-286163" defTabSz="933211">
              <a:defRPr kumimoji="1" sz="2400">
                <a:solidFill>
                  <a:schemeClr val="tx1"/>
                </a:solidFill>
                <a:latin typeface="Times New Roman" panose="02020603050405020304" pitchFamily="18" charset="0"/>
              </a:defRPr>
            </a:lvl2pPr>
            <a:lvl3pPr marL="1144654" indent="-228931" defTabSz="933211">
              <a:defRPr kumimoji="1" sz="2400">
                <a:solidFill>
                  <a:schemeClr val="tx1"/>
                </a:solidFill>
                <a:latin typeface="Times New Roman" panose="02020603050405020304" pitchFamily="18" charset="0"/>
              </a:defRPr>
            </a:lvl3pPr>
            <a:lvl4pPr marL="1602516" indent="-228931" defTabSz="933211">
              <a:defRPr kumimoji="1" sz="2400">
                <a:solidFill>
                  <a:schemeClr val="tx1"/>
                </a:solidFill>
                <a:latin typeface="Times New Roman" panose="02020603050405020304" pitchFamily="18" charset="0"/>
              </a:defRPr>
            </a:lvl4pPr>
            <a:lvl5pPr marL="2060377" indent="-228931" defTabSz="933211">
              <a:defRPr kumimoji="1" sz="2400">
                <a:solidFill>
                  <a:schemeClr val="tx1"/>
                </a:solidFill>
                <a:latin typeface="Times New Roman" panose="02020603050405020304" pitchFamily="18" charset="0"/>
              </a:defRPr>
            </a:lvl5pPr>
            <a:lvl6pPr marL="2518239"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4455AD-D333-4210-9185-8F05A32278E0}" type="datetime1">
              <a:rPr kumimoji="0" lang="en-US" altLang="en-US" sz="1200"/>
              <a:t>5/12/2021</a:t>
            </a:fld>
            <a:endParaRPr kumimoji="0" lang="en-US" altLang="en-US" sz="1200"/>
          </a:p>
        </p:txBody>
      </p:sp>
      <p:sp>
        <p:nvSpPr>
          <p:cNvPr id="4915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11">
              <a:defRPr kumimoji="1" sz="2400">
                <a:solidFill>
                  <a:schemeClr val="tx1"/>
                </a:solidFill>
                <a:latin typeface="Times New Roman" panose="02020603050405020304" pitchFamily="18" charset="0"/>
              </a:defRPr>
            </a:lvl1pPr>
            <a:lvl2pPr marL="744025" indent="-286163" defTabSz="933211">
              <a:defRPr kumimoji="1" sz="2400">
                <a:solidFill>
                  <a:schemeClr val="tx1"/>
                </a:solidFill>
                <a:latin typeface="Times New Roman" panose="02020603050405020304" pitchFamily="18" charset="0"/>
              </a:defRPr>
            </a:lvl2pPr>
            <a:lvl3pPr marL="1144654" indent="-228931" defTabSz="933211">
              <a:defRPr kumimoji="1" sz="2400">
                <a:solidFill>
                  <a:schemeClr val="tx1"/>
                </a:solidFill>
                <a:latin typeface="Times New Roman" panose="02020603050405020304" pitchFamily="18" charset="0"/>
              </a:defRPr>
            </a:lvl3pPr>
            <a:lvl4pPr marL="1602516" indent="-228931" defTabSz="933211">
              <a:defRPr kumimoji="1" sz="2400">
                <a:solidFill>
                  <a:schemeClr val="tx1"/>
                </a:solidFill>
                <a:latin typeface="Times New Roman" panose="02020603050405020304" pitchFamily="18" charset="0"/>
              </a:defRPr>
            </a:lvl4pPr>
            <a:lvl5pPr marL="2060377" indent="-228931" defTabSz="933211">
              <a:defRPr kumimoji="1" sz="2400">
                <a:solidFill>
                  <a:schemeClr val="tx1"/>
                </a:solidFill>
                <a:latin typeface="Times New Roman" panose="02020603050405020304" pitchFamily="18" charset="0"/>
              </a:defRPr>
            </a:lvl5pPr>
            <a:lvl6pPr marL="2518239"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9pPr>
          </a:lstStyle>
          <a:p>
            <a:fld id="{625510F5-DDA5-4A29-9DDA-AA29E6B98E3A}" type="slidenum">
              <a:rPr kumimoji="0" lang="en-US" altLang="en-US" sz="1200"/>
              <a:pPr/>
              <a:t>19</a:t>
            </a:fld>
            <a:endParaRPr kumimoji="0" lang="en-US" altLang="en-US" sz="1200"/>
          </a:p>
        </p:txBody>
      </p:sp>
      <p:sp>
        <p:nvSpPr>
          <p:cNvPr id="49156" name="Rectangle 2"/>
          <p:cNvSpPr>
            <a:spLocks noGrp="1" noRot="1" noChangeAspect="1" noChangeArrowheads="1" noTextEdit="1"/>
          </p:cNvSpPr>
          <p:nvPr>
            <p:ph type="sldImg"/>
          </p:nvPr>
        </p:nvSpPr>
        <p:spPr>
          <a:xfrm>
            <a:off x="409575" y="700088"/>
            <a:ext cx="6203950" cy="3489325"/>
          </a:xfrm>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20947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11">
              <a:defRPr kumimoji="1" sz="2400">
                <a:solidFill>
                  <a:schemeClr val="tx1"/>
                </a:solidFill>
                <a:latin typeface="Times New Roman" panose="02020603050405020304" pitchFamily="18" charset="0"/>
              </a:defRPr>
            </a:lvl1pPr>
            <a:lvl2pPr marL="744025" indent="-286163" defTabSz="933211">
              <a:defRPr kumimoji="1" sz="2400">
                <a:solidFill>
                  <a:schemeClr val="tx1"/>
                </a:solidFill>
                <a:latin typeface="Times New Roman" panose="02020603050405020304" pitchFamily="18" charset="0"/>
              </a:defRPr>
            </a:lvl2pPr>
            <a:lvl3pPr marL="1144654" indent="-228931" defTabSz="933211">
              <a:defRPr kumimoji="1" sz="2400">
                <a:solidFill>
                  <a:schemeClr val="tx1"/>
                </a:solidFill>
                <a:latin typeface="Times New Roman" panose="02020603050405020304" pitchFamily="18" charset="0"/>
              </a:defRPr>
            </a:lvl3pPr>
            <a:lvl4pPr marL="1602516" indent="-228931" defTabSz="933211">
              <a:defRPr kumimoji="1" sz="2400">
                <a:solidFill>
                  <a:schemeClr val="tx1"/>
                </a:solidFill>
                <a:latin typeface="Times New Roman" panose="02020603050405020304" pitchFamily="18" charset="0"/>
              </a:defRPr>
            </a:lvl4pPr>
            <a:lvl5pPr marL="2060377" indent="-228931" defTabSz="933211">
              <a:defRPr kumimoji="1" sz="2400">
                <a:solidFill>
                  <a:schemeClr val="tx1"/>
                </a:solidFill>
                <a:latin typeface="Times New Roman" panose="02020603050405020304" pitchFamily="18" charset="0"/>
              </a:defRPr>
            </a:lvl5pPr>
            <a:lvl6pPr marL="2518239"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9pPr>
          </a:lstStyle>
          <a:p>
            <a:fld id="{CA74D952-5FE3-4EE8-92B9-A0252886E798}" type="datetime1">
              <a:rPr kumimoji="0" lang="en-US" altLang="en-US" sz="1200"/>
              <a:t>5/12/2021</a:t>
            </a:fld>
            <a:endParaRPr kumimoji="0" lang="en-US" altLang="en-US" sz="1200"/>
          </a:p>
        </p:txBody>
      </p:sp>
      <p:sp>
        <p:nvSpPr>
          <p:cNvPr id="5120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11">
              <a:defRPr kumimoji="1" sz="2400">
                <a:solidFill>
                  <a:schemeClr val="tx1"/>
                </a:solidFill>
                <a:latin typeface="Times New Roman" panose="02020603050405020304" pitchFamily="18" charset="0"/>
              </a:defRPr>
            </a:lvl1pPr>
            <a:lvl2pPr marL="744025" indent="-286163" defTabSz="933211">
              <a:defRPr kumimoji="1" sz="2400">
                <a:solidFill>
                  <a:schemeClr val="tx1"/>
                </a:solidFill>
                <a:latin typeface="Times New Roman" panose="02020603050405020304" pitchFamily="18" charset="0"/>
              </a:defRPr>
            </a:lvl2pPr>
            <a:lvl3pPr marL="1144654" indent="-228931" defTabSz="933211">
              <a:defRPr kumimoji="1" sz="2400">
                <a:solidFill>
                  <a:schemeClr val="tx1"/>
                </a:solidFill>
                <a:latin typeface="Times New Roman" panose="02020603050405020304" pitchFamily="18" charset="0"/>
              </a:defRPr>
            </a:lvl3pPr>
            <a:lvl4pPr marL="1602516" indent="-228931" defTabSz="933211">
              <a:defRPr kumimoji="1" sz="2400">
                <a:solidFill>
                  <a:schemeClr val="tx1"/>
                </a:solidFill>
                <a:latin typeface="Times New Roman" panose="02020603050405020304" pitchFamily="18" charset="0"/>
              </a:defRPr>
            </a:lvl4pPr>
            <a:lvl5pPr marL="2060377" indent="-228931" defTabSz="933211">
              <a:defRPr kumimoji="1" sz="2400">
                <a:solidFill>
                  <a:schemeClr val="tx1"/>
                </a:solidFill>
                <a:latin typeface="Times New Roman" panose="02020603050405020304" pitchFamily="18" charset="0"/>
              </a:defRPr>
            </a:lvl5pPr>
            <a:lvl6pPr marL="2518239"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9pPr>
          </a:lstStyle>
          <a:p>
            <a:fld id="{B5111492-B5FC-454F-A512-C475B4E92D12}" type="slidenum">
              <a:rPr kumimoji="0" lang="en-US" altLang="en-US" sz="1200"/>
              <a:pPr/>
              <a:t>20</a:t>
            </a:fld>
            <a:endParaRPr kumimoji="0" lang="en-US" altLang="en-US" sz="1200"/>
          </a:p>
        </p:txBody>
      </p:sp>
      <p:sp>
        <p:nvSpPr>
          <p:cNvPr id="51204" name="Rectangle 2"/>
          <p:cNvSpPr>
            <a:spLocks noGrp="1" noRot="1" noChangeAspect="1" noChangeArrowheads="1" noTextEdit="1"/>
          </p:cNvSpPr>
          <p:nvPr>
            <p:ph type="sldImg"/>
          </p:nvPr>
        </p:nvSpPr>
        <p:spPr>
          <a:xfrm>
            <a:off x="409575" y="700088"/>
            <a:ext cx="6203950" cy="3489325"/>
          </a:xfrm>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72776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11">
              <a:defRPr kumimoji="1" sz="2400">
                <a:solidFill>
                  <a:schemeClr val="tx1"/>
                </a:solidFill>
                <a:latin typeface="Times New Roman" panose="02020603050405020304" pitchFamily="18" charset="0"/>
              </a:defRPr>
            </a:lvl1pPr>
            <a:lvl2pPr marL="744025" indent="-286163" defTabSz="933211">
              <a:defRPr kumimoji="1" sz="2400">
                <a:solidFill>
                  <a:schemeClr val="tx1"/>
                </a:solidFill>
                <a:latin typeface="Times New Roman" panose="02020603050405020304" pitchFamily="18" charset="0"/>
              </a:defRPr>
            </a:lvl2pPr>
            <a:lvl3pPr marL="1144654" indent="-228931" defTabSz="933211">
              <a:defRPr kumimoji="1" sz="2400">
                <a:solidFill>
                  <a:schemeClr val="tx1"/>
                </a:solidFill>
                <a:latin typeface="Times New Roman" panose="02020603050405020304" pitchFamily="18" charset="0"/>
              </a:defRPr>
            </a:lvl3pPr>
            <a:lvl4pPr marL="1602516" indent="-228931" defTabSz="933211">
              <a:defRPr kumimoji="1" sz="2400">
                <a:solidFill>
                  <a:schemeClr val="tx1"/>
                </a:solidFill>
                <a:latin typeface="Times New Roman" panose="02020603050405020304" pitchFamily="18" charset="0"/>
              </a:defRPr>
            </a:lvl4pPr>
            <a:lvl5pPr marL="2060377" indent="-228931" defTabSz="933211">
              <a:defRPr kumimoji="1" sz="2400">
                <a:solidFill>
                  <a:schemeClr val="tx1"/>
                </a:solidFill>
                <a:latin typeface="Times New Roman" panose="02020603050405020304" pitchFamily="18" charset="0"/>
              </a:defRPr>
            </a:lvl5pPr>
            <a:lvl6pPr marL="2518239"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9pPr>
          </a:lstStyle>
          <a:p>
            <a:fld id="{7DC18F04-3150-49E2-BB20-210C6213509B}" type="datetime1">
              <a:rPr kumimoji="0" lang="en-US" altLang="en-US" sz="1200"/>
              <a:t>5/12/2021</a:t>
            </a:fld>
            <a:endParaRPr kumimoji="0" lang="en-US" altLang="en-US" sz="1200"/>
          </a:p>
        </p:txBody>
      </p:sp>
      <p:sp>
        <p:nvSpPr>
          <p:cNvPr id="5017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11">
              <a:defRPr kumimoji="1" sz="2400">
                <a:solidFill>
                  <a:schemeClr val="tx1"/>
                </a:solidFill>
                <a:latin typeface="Times New Roman" panose="02020603050405020304" pitchFamily="18" charset="0"/>
              </a:defRPr>
            </a:lvl1pPr>
            <a:lvl2pPr marL="744025" indent="-286163" defTabSz="933211">
              <a:defRPr kumimoji="1" sz="2400">
                <a:solidFill>
                  <a:schemeClr val="tx1"/>
                </a:solidFill>
                <a:latin typeface="Times New Roman" panose="02020603050405020304" pitchFamily="18" charset="0"/>
              </a:defRPr>
            </a:lvl2pPr>
            <a:lvl3pPr marL="1144654" indent="-228931" defTabSz="933211">
              <a:defRPr kumimoji="1" sz="2400">
                <a:solidFill>
                  <a:schemeClr val="tx1"/>
                </a:solidFill>
                <a:latin typeface="Times New Roman" panose="02020603050405020304" pitchFamily="18" charset="0"/>
              </a:defRPr>
            </a:lvl3pPr>
            <a:lvl4pPr marL="1602516" indent="-228931" defTabSz="933211">
              <a:defRPr kumimoji="1" sz="2400">
                <a:solidFill>
                  <a:schemeClr val="tx1"/>
                </a:solidFill>
                <a:latin typeface="Times New Roman" panose="02020603050405020304" pitchFamily="18" charset="0"/>
              </a:defRPr>
            </a:lvl4pPr>
            <a:lvl5pPr marL="2060377" indent="-228931" defTabSz="933211">
              <a:defRPr kumimoji="1" sz="2400">
                <a:solidFill>
                  <a:schemeClr val="tx1"/>
                </a:solidFill>
                <a:latin typeface="Times New Roman" panose="02020603050405020304" pitchFamily="18" charset="0"/>
              </a:defRPr>
            </a:lvl5pPr>
            <a:lvl6pPr marL="2518239"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9pPr>
          </a:lstStyle>
          <a:p>
            <a:fld id="{D10A7769-23CD-43DA-90F6-334A81A65805}" type="slidenum">
              <a:rPr kumimoji="0" lang="en-US" altLang="en-US" sz="1200"/>
              <a:pPr/>
              <a:t>21</a:t>
            </a:fld>
            <a:endParaRPr kumimoji="0" lang="en-US" altLang="en-US" sz="1200"/>
          </a:p>
        </p:txBody>
      </p:sp>
      <p:sp>
        <p:nvSpPr>
          <p:cNvPr id="50180" name="Rectangle 2"/>
          <p:cNvSpPr>
            <a:spLocks noGrp="1" noRot="1" noChangeAspect="1" noChangeArrowheads="1" noTextEdit="1"/>
          </p:cNvSpPr>
          <p:nvPr>
            <p:ph type="sldImg"/>
          </p:nvPr>
        </p:nvSpPr>
        <p:spPr>
          <a:xfrm>
            <a:off x="409575" y="700088"/>
            <a:ext cx="6203950" cy="3489325"/>
          </a:xfrm>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73276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11">
              <a:defRPr kumimoji="1" sz="2400">
                <a:solidFill>
                  <a:schemeClr val="tx1"/>
                </a:solidFill>
                <a:latin typeface="Times New Roman" panose="02020603050405020304" pitchFamily="18" charset="0"/>
              </a:defRPr>
            </a:lvl1pPr>
            <a:lvl2pPr marL="744025" indent="-286163" defTabSz="933211">
              <a:defRPr kumimoji="1" sz="2400">
                <a:solidFill>
                  <a:schemeClr val="tx1"/>
                </a:solidFill>
                <a:latin typeface="Times New Roman" panose="02020603050405020304" pitchFamily="18" charset="0"/>
              </a:defRPr>
            </a:lvl2pPr>
            <a:lvl3pPr marL="1144654" indent="-228931" defTabSz="933211">
              <a:defRPr kumimoji="1" sz="2400">
                <a:solidFill>
                  <a:schemeClr val="tx1"/>
                </a:solidFill>
                <a:latin typeface="Times New Roman" panose="02020603050405020304" pitchFamily="18" charset="0"/>
              </a:defRPr>
            </a:lvl3pPr>
            <a:lvl4pPr marL="1602516" indent="-228931" defTabSz="933211">
              <a:defRPr kumimoji="1" sz="2400">
                <a:solidFill>
                  <a:schemeClr val="tx1"/>
                </a:solidFill>
                <a:latin typeface="Times New Roman" panose="02020603050405020304" pitchFamily="18" charset="0"/>
              </a:defRPr>
            </a:lvl4pPr>
            <a:lvl5pPr marL="2060377" indent="-228931" defTabSz="933211">
              <a:defRPr kumimoji="1" sz="2400">
                <a:solidFill>
                  <a:schemeClr val="tx1"/>
                </a:solidFill>
                <a:latin typeface="Times New Roman" panose="02020603050405020304" pitchFamily="18" charset="0"/>
              </a:defRPr>
            </a:lvl5pPr>
            <a:lvl6pPr marL="2518239"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9pPr>
          </a:lstStyle>
          <a:p>
            <a:fld id="{06DF70AD-B6A5-461C-B895-84EEB1343225}" type="datetime1">
              <a:rPr kumimoji="0" lang="en-US" altLang="en-US" sz="1200"/>
              <a:t>5/12/2021</a:t>
            </a:fld>
            <a:endParaRPr kumimoji="0" lang="en-US" altLang="en-US" sz="1200"/>
          </a:p>
        </p:txBody>
      </p:sp>
      <p:sp>
        <p:nvSpPr>
          <p:cNvPr id="5325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11">
              <a:defRPr kumimoji="1" sz="2400">
                <a:solidFill>
                  <a:schemeClr val="tx1"/>
                </a:solidFill>
                <a:latin typeface="Times New Roman" panose="02020603050405020304" pitchFamily="18" charset="0"/>
              </a:defRPr>
            </a:lvl1pPr>
            <a:lvl2pPr marL="744025" indent="-286163" defTabSz="933211">
              <a:defRPr kumimoji="1" sz="2400">
                <a:solidFill>
                  <a:schemeClr val="tx1"/>
                </a:solidFill>
                <a:latin typeface="Times New Roman" panose="02020603050405020304" pitchFamily="18" charset="0"/>
              </a:defRPr>
            </a:lvl2pPr>
            <a:lvl3pPr marL="1144654" indent="-228931" defTabSz="933211">
              <a:defRPr kumimoji="1" sz="2400">
                <a:solidFill>
                  <a:schemeClr val="tx1"/>
                </a:solidFill>
                <a:latin typeface="Times New Roman" panose="02020603050405020304" pitchFamily="18" charset="0"/>
              </a:defRPr>
            </a:lvl3pPr>
            <a:lvl4pPr marL="1602516" indent="-228931" defTabSz="933211">
              <a:defRPr kumimoji="1" sz="2400">
                <a:solidFill>
                  <a:schemeClr val="tx1"/>
                </a:solidFill>
                <a:latin typeface="Times New Roman" panose="02020603050405020304" pitchFamily="18" charset="0"/>
              </a:defRPr>
            </a:lvl4pPr>
            <a:lvl5pPr marL="2060377" indent="-228931" defTabSz="933211">
              <a:defRPr kumimoji="1" sz="2400">
                <a:solidFill>
                  <a:schemeClr val="tx1"/>
                </a:solidFill>
                <a:latin typeface="Times New Roman" panose="02020603050405020304" pitchFamily="18" charset="0"/>
              </a:defRPr>
            </a:lvl5pPr>
            <a:lvl6pPr marL="2518239"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9pPr>
          </a:lstStyle>
          <a:p>
            <a:fld id="{9483C795-3ADD-4E27-85E6-B5287460A222}" type="slidenum">
              <a:rPr kumimoji="0" lang="en-US" altLang="en-US" sz="1200"/>
              <a:pPr/>
              <a:t>22</a:t>
            </a:fld>
            <a:endParaRPr kumimoji="0" lang="en-US" altLang="en-US" sz="1200"/>
          </a:p>
        </p:txBody>
      </p:sp>
      <p:sp>
        <p:nvSpPr>
          <p:cNvPr id="53252" name="Rectangle 2"/>
          <p:cNvSpPr>
            <a:spLocks noGrp="1" noRot="1" noChangeAspect="1" noChangeArrowheads="1" noTextEdit="1"/>
          </p:cNvSpPr>
          <p:nvPr>
            <p:ph type="sldImg"/>
          </p:nvPr>
        </p:nvSpPr>
        <p:spPr>
          <a:xfrm>
            <a:off x="409575" y="700088"/>
            <a:ext cx="6203950" cy="3489325"/>
          </a:xfrm>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9473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11">
              <a:defRPr kumimoji="1" sz="2400">
                <a:solidFill>
                  <a:schemeClr val="tx1"/>
                </a:solidFill>
                <a:latin typeface="Times New Roman" panose="02020603050405020304" pitchFamily="18" charset="0"/>
              </a:defRPr>
            </a:lvl1pPr>
            <a:lvl2pPr marL="744025" indent="-286163" defTabSz="933211">
              <a:defRPr kumimoji="1" sz="2400">
                <a:solidFill>
                  <a:schemeClr val="tx1"/>
                </a:solidFill>
                <a:latin typeface="Times New Roman" panose="02020603050405020304" pitchFamily="18" charset="0"/>
              </a:defRPr>
            </a:lvl2pPr>
            <a:lvl3pPr marL="1144654" indent="-228931" defTabSz="933211">
              <a:defRPr kumimoji="1" sz="2400">
                <a:solidFill>
                  <a:schemeClr val="tx1"/>
                </a:solidFill>
                <a:latin typeface="Times New Roman" panose="02020603050405020304" pitchFamily="18" charset="0"/>
              </a:defRPr>
            </a:lvl3pPr>
            <a:lvl4pPr marL="1602516" indent="-228931" defTabSz="933211">
              <a:defRPr kumimoji="1" sz="2400">
                <a:solidFill>
                  <a:schemeClr val="tx1"/>
                </a:solidFill>
                <a:latin typeface="Times New Roman" panose="02020603050405020304" pitchFamily="18" charset="0"/>
              </a:defRPr>
            </a:lvl4pPr>
            <a:lvl5pPr marL="2060377" indent="-228931" defTabSz="933211">
              <a:defRPr kumimoji="1" sz="2400">
                <a:solidFill>
                  <a:schemeClr val="tx1"/>
                </a:solidFill>
                <a:latin typeface="Times New Roman" panose="02020603050405020304" pitchFamily="18" charset="0"/>
              </a:defRPr>
            </a:lvl5pPr>
            <a:lvl6pPr marL="2518239"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9pPr>
          </a:lstStyle>
          <a:p>
            <a:fld id="{4AA807BF-E30A-440A-8598-EE1F299B47B0}" type="datetime1">
              <a:rPr kumimoji="0" lang="en-US" altLang="en-US" sz="1200"/>
              <a:t>5/12/2021</a:t>
            </a:fld>
            <a:endParaRPr kumimoji="0" lang="en-US" altLang="en-US" sz="1200"/>
          </a:p>
        </p:txBody>
      </p:sp>
      <p:sp>
        <p:nvSpPr>
          <p:cNvPr id="5427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11">
              <a:defRPr kumimoji="1" sz="2400">
                <a:solidFill>
                  <a:schemeClr val="tx1"/>
                </a:solidFill>
                <a:latin typeface="Times New Roman" panose="02020603050405020304" pitchFamily="18" charset="0"/>
              </a:defRPr>
            </a:lvl1pPr>
            <a:lvl2pPr marL="744025" indent="-286163" defTabSz="933211">
              <a:defRPr kumimoji="1" sz="2400">
                <a:solidFill>
                  <a:schemeClr val="tx1"/>
                </a:solidFill>
                <a:latin typeface="Times New Roman" panose="02020603050405020304" pitchFamily="18" charset="0"/>
              </a:defRPr>
            </a:lvl2pPr>
            <a:lvl3pPr marL="1144654" indent="-228931" defTabSz="933211">
              <a:defRPr kumimoji="1" sz="2400">
                <a:solidFill>
                  <a:schemeClr val="tx1"/>
                </a:solidFill>
                <a:latin typeface="Times New Roman" panose="02020603050405020304" pitchFamily="18" charset="0"/>
              </a:defRPr>
            </a:lvl3pPr>
            <a:lvl4pPr marL="1602516" indent="-228931" defTabSz="933211">
              <a:defRPr kumimoji="1" sz="2400">
                <a:solidFill>
                  <a:schemeClr val="tx1"/>
                </a:solidFill>
                <a:latin typeface="Times New Roman" panose="02020603050405020304" pitchFamily="18" charset="0"/>
              </a:defRPr>
            </a:lvl4pPr>
            <a:lvl5pPr marL="2060377" indent="-228931" defTabSz="933211">
              <a:defRPr kumimoji="1" sz="2400">
                <a:solidFill>
                  <a:schemeClr val="tx1"/>
                </a:solidFill>
                <a:latin typeface="Times New Roman" panose="02020603050405020304" pitchFamily="18" charset="0"/>
              </a:defRPr>
            </a:lvl5pPr>
            <a:lvl6pPr marL="2518239"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3211" eaLnBrk="0" fontAlgn="base" hangingPunct="0">
              <a:spcBef>
                <a:spcPct val="0"/>
              </a:spcBef>
              <a:spcAft>
                <a:spcPct val="0"/>
              </a:spcAft>
              <a:defRPr kumimoji="1" sz="2400">
                <a:solidFill>
                  <a:schemeClr val="tx1"/>
                </a:solidFill>
                <a:latin typeface="Times New Roman" panose="02020603050405020304" pitchFamily="18" charset="0"/>
              </a:defRPr>
            </a:lvl9pPr>
          </a:lstStyle>
          <a:p>
            <a:fld id="{008B1143-105F-4692-8D93-2DC6A9181B3B}" type="slidenum">
              <a:rPr kumimoji="0" lang="en-US" altLang="en-US" sz="1200"/>
              <a:pPr/>
              <a:t>23</a:t>
            </a:fld>
            <a:endParaRPr kumimoji="0" lang="en-US" altLang="en-US" sz="1200"/>
          </a:p>
        </p:txBody>
      </p:sp>
      <p:sp>
        <p:nvSpPr>
          <p:cNvPr id="54276" name="Rectangle 2"/>
          <p:cNvSpPr>
            <a:spLocks noGrp="1" noRot="1" noChangeAspect="1" noChangeArrowheads="1" noTextEdit="1"/>
          </p:cNvSpPr>
          <p:nvPr>
            <p:ph type="sldImg"/>
          </p:nvPr>
        </p:nvSpPr>
        <p:spPr>
          <a:xfrm>
            <a:off x="409575" y="700088"/>
            <a:ext cx="6203950" cy="3489325"/>
          </a:xfrm>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47767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09659D5A-FECF-4225-88E1-714EAB9CAD0C}" type="datetime1">
              <a:rPr kumimoji="0" lang="en-US" altLang="en-US" sz="1200"/>
              <a:t>5/12/2021</a:t>
            </a:fld>
            <a:endParaRPr kumimoji="0" lang="en-US" altLang="en-US" sz="1200"/>
          </a:p>
        </p:txBody>
      </p:sp>
      <p:sp>
        <p:nvSpPr>
          <p:cNvPr id="6041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31342747-C8EA-497B-8D23-CCA7927F2E47}" type="slidenum">
              <a:rPr kumimoji="0" lang="en-US" altLang="en-US" sz="1200"/>
              <a:pPr/>
              <a:t>28</a:t>
            </a:fld>
            <a:endParaRPr kumimoji="0" lang="en-US" altLang="en-US" sz="1200"/>
          </a:p>
        </p:txBody>
      </p:sp>
      <p:sp>
        <p:nvSpPr>
          <p:cNvPr id="60420" name="Rectangle 2"/>
          <p:cNvSpPr>
            <a:spLocks noGrp="1" noRot="1" noChangeAspect="1" noChangeArrowheads="1" noTextEdit="1"/>
          </p:cNvSpPr>
          <p:nvPr>
            <p:ph type="sldImg"/>
          </p:nvPr>
        </p:nvSpPr>
        <p:spPr>
          <a:xfrm>
            <a:off x="404813" y="696913"/>
            <a:ext cx="6188075" cy="3481387"/>
          </a:xfrm>
          <a:ln/>
        </p:spPr>
      </p:sp>
      <p:sp>
        <p:nvSpPr>
          <p:cNvPr id="604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5527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678674AC-3E90-4DC5-B133-32254183D9CB}" type="datetime1">
              <a:rPr kumimoji="0" lang="en-US" altLang="en-US" sz="1200"/>
              <a:t>5/12/2021</a:t>
            </a:fld>
            <a:endParaRPr kumimoji="0" lang="en-US" altLang="en-US" sz="1200"/>
          </a:p>
        </p:txBody>
      </p:sp>
      <p:sp>
        <p:nvSpPr>
          <p:cNvPr id="6144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DB8106AB-1851-43D0-85C3-33B7459BA34C}" type="slidenum">
              <a:rPr kumimoji="0" lang="en-US" altLang="en-US" sz="1200"/>
              <a:pPr/>
              <a:t>29</a:t>
            </a:fld>
            <a:endParaRPr kumimoji="0" lang="en-US" altLang="en-US" sz="1200"/>
          </a:p>
        </p:txBody>
      </p:sp>
      <p:sp>
        <p:nvSpPr>
          <p:cNvPr id="61444" name="Rectangle 2"/>
          <p:cNvSpPr>
            <a:spLocks noGrp="1" noRot="1" noChangeAspect="1" noChangeArrowheads="1" noTextEdit="1"/>
          </p:cNvSpPr>
          <p:nvPr>
            <p:ph type="sldImg"/>
          </p:nvPr>
        </p:nvSpPr>
        <p:spPr>
          <a:xfrm>
            <a:off x="404813" y="696913"/>
            <a:ext cx="6188075" cy="3481387"/>
          </a:xfrm>
          <a:ln/>
        </p:spPr>
      </p:sp>
      <p:sp>
        <p:nvSpPr>
          <p:cNvPr id="614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32278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95">
              <a:defRPr kumimoji="1" sz="2400">
                <a:solidFill>
                  <a:schemeClr val="tx1"/>
                </a:solidFill>
                <a:latin typeface="Times New Roman" panose="02020603050405020304" pitchFamily="18" charset="0"/>
              </a:defRPr>
            </a:lvl1pPr>
            <a:lvl2pPr marL="742895" indent="-285729" defTabSz="931795">
              <a:defRPr kumimoji="1" sz="2400">
                <a:solidFill>
                  <a:schemeClr val="tx1"/>
                </a:solidFill>
                <a:latin typeface="Times New Roman" panose="02020603050405020304" pitchFamily="18" charset="0"/>
              </a:defRPr>
            </a:lvl2pPr>
            <a:lvl3pPr marL="1142917" indent="-228583" defTabSz="931795">
              <a:defRPr kumimoji="1" sz="2400">
                <a:solidFill>
                  <a:schemeClr val="tx1"/>
                </a:solidFill>
                <a:latin typeface="Times New Roman" panose="02020603050405020304" pitchFamily="18" charset="0"/>
              </a:defRPr>
            </a:lvl3pPr>
            <a:lvl4pPr marL="1600083" indent="-228583" defTabSz="931795">
              <a:defRPr kumimoji="1" sz="2400">
                <a:solidFill>
                  <a:schemeClr val="tx1"/>
                </a:solidFill>
                <a:latin typeface="Times New Roman" panose="02020603050405020304" pitchFamily="18" charset="0"/>
              </a:defRPr>
            </a:lvl4pPr>
            <a:lvl5pPr marL="2057250" indent="-228583" defTabSz="931795">
              <a:defRPr kumimoji="1" sz="2400">
                <a:solidFill>
                  <a:schemeClr val="tx1"/>
                </a:solidFill>
                <a:latin typeface="Times New Roman" panose="02020603050405020304" pitchFamily="18" charset="0"/>
              </a:defRPr>
            </a:lvl5pPr>
            <a:lvl6pPr marL="2514417"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9pPr>
          </a:lstStyle>
          <a:p>
            <a:fld id="{E165CF04-0E88-4643-8162-5B26270CFEF3}" type="datetime1">
              <a:rPr kumimoji="0" lang="en-US" altLang="en-US" sz="1200"/>
              <a:t>5/12/2021</a:t>
            </a:fld>
            <a:endParaRPr kumimoji="0" lang="en-US" altLang="en-US" sz="1200"/>
          </a:p>
        </p:txBody>
      </p:sp>
      <p:sp>
        <p:nvSpPr>
          <p:cNvPr id="3072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95">
              <a:defRPr kumimoji="1" sz="2400">
                <a:solidFill>
                  <a:schemeClr val="tx1"/>
                </a:solidFill>
                <a:latin typeface="Times New Roman" panose="02020603050405020304" pitchFamily="18" charset="0"/>
              </a:defRPr>
            </a:lvl1pPr>
            <a:lvl2pPr marL="742895" indent="-285729" defTabSz="931795">
              <a:defRPr kumimoji="1" sz="2400">
                <a:solidFill>
                  <a:schemeClr val="tx1"/>
                </a:solidFill>
                <a:latin typeface="Times New Roman" panose="02020603050405020304" pitchFamily="18" charset="0"/>
              </a:defRPr>
            </a:lvl2pPr>
            <a:lvl3pPr marL="1142917" indent="-228583" defTabSz="931795">
              <a:defRPr kumimoji="1" sz="2400">
                <a:solidFill>
                  <a:schemeClr val="tx1"/>
                </a:solidFill>
                <a:latin typeface="Times New Roman" panose="02020603050405020304" pitchFamily="18" charset="0"/>
              </a:defRPr>
            </a:lvl3pPr>
            <a:lvl4pPr marL="1600083" indent="-228583" defTabSz="931795">
              <a:defRPr kumimoji="1" sz="2400">
                <a:solidFill>
                  <a:schemeClr val="tx1"/>
                </a:solidFill>
                <a:latin typeface="Times New Roman" panose="02020603050405020304" pitchFamily="18" charset="0"/>
              </a:defRPr>
            </a:lvl4pPr>
            <a:lvl5pPr marL="2057250" indent="-228583" defTabSz="931795">
              <a:defRPr kumimoji="1" sz="2400">
                <a:solidFill>
                  <a:schemeClr val="tx1"/>
                </a:solidFill>
                <a:latin typeface="Times New Roman" panose="02020603050405020304" pitchFamily="18" charset="0"/>
              </a:defRPr>
            </a:lvl5pPr>
            <a:lvl6pPr marL="2514417"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9pPr>
          </a:lstStyle>
          <a:p>
            <a:fld id="{27DBE741-4AF4-441D-9437-A76C58A6173B}" type="slidenum">
              <a:rPr kumimoji="0" lang="en-US" altLang="en-US" sz="1200"/>
              <a:pPr/>
              <a:t>2</a:t>
            </a:fld>
            <a:endParaRPr kumimoji="0" lang="en-US" altLang="en-US" sz="1200"/>
          </a:p>
        </p:txBody>
      </p:sp>
      <p:sp>
        <p:nvSpPr>
          <p:cNvPr id="30724" name="Rectangle 2"/>
          <p:cNvSpPr>
            <a:spLocks noGrp="1" noRot="1" noChangeAspect="1" noChangeArrowheads="1" noTextEdit="1"/>
          </p:cNvSpPr>
          <p:nvPr>
            <p:ph type="sldImg"/>
          </p:nvPr>
        </p:nvSpPr>
        <p:spPr>
          <a:xfrm>
            <a:off x="406400" y="698500"/>
            <a:ext cx="6197600" cy="3486150"/>
          </a:xfrm>
          <a:ln/>
        </p:spPr>
      </p:sp>
      <p:sp>
        <p:nvSpPr>
          <p:cNvPr id="307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77911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1DF8BBFD-D274-47C3-81B5-B32A45E23A4E}" type="datetime1">
              <a:rPr kumimoji="0" lang="en-US" altLang="en-US" sz="1200"/>
              <a:t>5/12/2021</a:t>
            </a:fld>
            <a:endParaRPr kumimoji="0" lang="en-US" altLang="en-US" sz="1200"/>
          </a:p>
        </p:txBody>
      </p:sp>
      <p:sp>
        <p:nvSpPr>
          <p:cNvPr id="6246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72151401-AADD-4795-97E9-3C059C6AC833}" type="slidenum">
              <a:rPr kumimoji="0" lang="en-US" altLang="en-US" sz="1200"/>
              <a:pPr/>
              <a:t>30</a:t>
            </a:fld>
            <a:endParaRPr kumimoji="0" lang="en-US" altLang="en-US" sz="1200"/>
          </a:p>
        </p:txBody>
      </p:sp>
      <p:sp>
        <p:nvSpPr>
          <p:cNvPr id="62468" name="Rectangle 2"/>
          <p:cNvSpPr>
            <a:spLocks noGrp="1" noRot="1" noChangeAspect="1" noChangeArrowheads="1" noTextEdit="1"/>
          </p:cNvSpPr>
          <p:nvPr>
            <p:ph type="sldImg"/>
          </p:nvPr>
        </p:nvSpPr>
        <p:spPr>
          <a:xfrm>
            <a:off x="407988" y="698500"/>
            <a:ext cx="6194425" cy="3484563"/>
          </a:xfrm>
          <a:ln/>
        </p:spPr>
      </p:sp>
      <p:sp>
        <p:nvSpPr>
          <p:cNvPr id="62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30910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8BF8818B-8FFE-4657-BBE4-0809DD819EB6}" type="datetime1">
              <a:rPr kumimoji="0" lang="en-US" altLang="en-US" sz="1200"/>
              <a:t>5/12/2021</a:t>
            </a:fld>
            <a:endParaRPr kumimoji="0" lang="en-US" altLang="en-US" sz="1200"/>
          </a:p>
        </p:txBody>
      </p:sp>
      <p:sp>
        <p:nvSpPr>
          <p:cNvPr id="7373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F97BEE78-F052-4A8F-A6B7-2E406A26D65C}" type="slidenum">
              <a:rPr kumimoji="0" lang="en-US" altLang="en-US" sz="1200"/>
              <a:pPr/>
              <a:t>33</a:t>
            </a:fld>
            <a:endParaRPr kumimoji="0" lang="en-US" altLang="en-US" sz="1200"/>
          </a:p>
        </p:txBody>
      </p:sp>
      <p:sp>
        <p:nvSpPr>
          <p:cNvPr id="73732" name="Rectangle 2"/>
          <p:cNvSpPr>
            <a:spLocks noGrp="1" noRot="1" noChangeAspect="1" noChangeArrowheads="1" noTextEdit="1"/>
          </p:cNvSpPr>
          <p:nvPr>
            <p:ph type="sldImg"/>
          </p:nvPr>
        </p:nvSpPr>
        <p:spPr>
          <a:xfrm>
            <a:off x="404813" y="696913"/>
            <a:ext cx="6188075" cy="3481387"/>
          </a:xfrm>
          <a:ln/>
        </p:spPr>
      </p:sp>
      <p:sp>
        <p:nvSpPr>
          <p:cNvPr id="73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47098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286ECD5A-8A67-48BC-9C42-A9D16D33E4EF}" type="datetime1">
              <a:rPr kumimoji="0" lang="en-US" altLang="en-US" sz="1200"/>
              <a:t>5/12/2021</a:t>
            </a:fld>
            <a:endParaRPr kumimoji="0" lang="en-US" altLang="en-US" sz="1200"/>
          </a:p>
        </p:txBody>
      </p:sp>
      <p:sp>
        <p:nvSpPr>
          <p:cNvPr id="7475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499B36F8-ECD8-440A-9E07-A5AE96D4627D}" type="slidenum">
              <a:rPr kumimoji="0" lang="en-US" altLang="en-US" sz="1200"/>
              <a:pPr/>
              <a:t>34</a:t>
            </a:fld>
            <a:endParaRPr kumimoji="0" lang="en-US" altLang="en-US" sz="1200"/>
          </a:p>
        </p:txBody>
      </p:sp>
      <p:sp>
        <p:nvSpPr>
          <p:cNvPr id="74756" name="Rectangle 2"/>
          <p:cNvSpPr>
            <a:spLocks noGrp="1" noRot="1" noChangeAspect="1" noChangeArrowheads="1" noTextEdit="1"/>
          </p:cNvSpPr>
          <p:nvPr>
            <p:ph type="sldImg"/>
          </p:nvPr>
        </p:nvSpPr>
        <p:spPr>
          <a:xfrm>
            <a:off x="404813" y="696913"/>
            <a:ext cx="6188075" cy="3481387"/>
          </a:xfrm>
          <a:ln/>
        </p:spPr>
      </p:sp>
      <p:sp>
        <p:nvSpPr>
          <p:cNvPr id="747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93788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870725F2-BADD-4223-AB00-89481A221E40}" type="datetime1">
              <a:rPr kumimoji="0" lang="en-US" altLang="en-US" sz="1200"/>
              <a:t>5/12/2021</a:t>
            </a:fld>
            <a:endParaRPr kumimoji="0" lang="en-US" altLang="en-US" sz="1200"/>
          </a:p>
        </p:txBody>
      </p:sp>
      <p:sp>
        <p:nvSpPr>
          <p:cNvPr id="7577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47B07733-DEA9-4CB5-B592-D2ADD96A1EC8}" type="slidenum">
              <a:rPr kumimoji="0" lang="en-US" altLang="en-US" sz="1200"/>
              <a:pPr/>
              <a:t>35</a:t>
            </a:fld>
            <a:endParaRPr kumimoji="0" lang="en-US" altLang="en-US" sz="1200"/>
          </a:p>
        </p:txBody>
      </p:sp>
      <p:sp>
        <p:nvSpPr>
          <p:cNvPr id="75780" name="Rectangle 2"/>
          <p:cNvSpPr>
            <a:spLocks noGrp="1" noRot="1" noChangeAspect="1" noChangeArrowheads="1" noTextEdit="1"/>
          </p:cNvSpPr>
          <p:nvPr>
            <p:ph type="sldImg"/>
          </p:nvPr>
        </p:nvSpPr>
        <p:spPr>
          <a:xfrm>
            <a:off x="404813" y="696913"/>
            <a:ext cx="6188075" cy="3481387"/>
          </a:xfrm>
          <a:ln/>
        </p:spPr>
      </p:sp>
      <p:sp>
        <p:nvSpPr>
          <p:cNvPr id="757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65989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1DD664CC-3857-4567-A038-717262BEE838}" type="datetime1">
              <a:rPr kumimoji="0" lang="en-US" altLang="en-US" sz="1200"/>
              <a:t>5/12/2021</a:t>
            </a:fld>
            <a:endParaRPr kumimoji="0" lang="en-US" altLang="en-US" sz="1200"/>
          </a:p>
        </p:txBody>
      </p:sp>
      <p:sp>
        <p:nvSpPr>
          <p:cNvPr id="7065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96B50E33-D893-4D21-94DB-01DA04A97819}" type="slidenum">
              <a:rPr kumimoji="0" lang="en-US" altLang="en-US" sz="1200"/>
              <a:pPr/>
              <a:t>36</a:t>
            </a:fld>
            <a:endParaRPr kumimoji="0" lang="en-US" altLang="en-US" sz="1200"/>
          </a:p>
        </p:txBody>
      </p:sp>
      <p:sp>
        <p:nvSpPr>
          <p:cNvPr id="70660" name="Rectangle 2"/>
          <p:cNvSpPr>
            <a:spLocks noGrp="1" noRot="1" noChangeAspect="1" noChangeArrowheads="1" noTextEdit="1"/>
          </p:cNvSpPr>
          <p:nvPr>
            <p:ph type="sldImg"/>
          </p:nvPr>
        </p:nvSpPr>
        <p:spPr>
          <a:xfrm>
            <a:off x="404813" y="696913"/>
            <a:ext cx="6188075" cy="3481387"/>
          </a:xfrm>
          <a:ln/>
        </p:spPr>
      </p:sp>
      <p:sp>
        <p:nvSpPr>
          <p:cNvPr id="70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26239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https://www.faa.gov/licenses_certificates/aircraft_certification/aircraft_registry/record_security_agreement/</a:t>
            </a:r>
            <a:endParaRPr lang="en-US" dirty="0"/>
          </a:p>
        </p:txBody>
      </p:sp>
      <p:sp>
        <p:nvSpPr>
          <p:cNvPr id="4" name="Date Placeholder 3"/>
          <p:cNvSpPr>
            <a:spLocks noGrp="1"/>
          </p:cNvSpPr>
          <p:nvPr>
            <p:ph type="dt" idx="10"/>
          </p:nvPr>
        </p:nvSpPr>
        <p:spPr/>
        <p:txBody>
          <a:bodyPr/>
          <a:lstStyle/>
          <a:p>
            <a:pPr>
              <a:defRPr/>
            </a:pPr>
            <a:fld id="{6EF765FA-4249-45CE-8617-2FBCCE12434D}" type="datetime1">
              <a:rPr lang="en-US" altLang="en-US" smtClean="0"/>
              <a:t>5/12/2021</a:t>
            </a:fld>
            <a:endParaRPr lang="en-US" altLang="en-US"/>
          </a:p>
        </p:txBody>
      </p:sp>
      <p:sp>
        <p:nvSpPr>
          <p:cNvPr id="5" name="Slide Number Placeholder 4"/>
          <p:cNvSpPr>
            <a:spLocks noGrp="1"/>
          </p:cNvSpPr>
          <p:nvPr>
            <p:ph type="sldNum" sz="quarter" idx="11"/>
          </p:nvPr>
        </p:nvSpPr>
        <p:spPr/>
        <p:txBody>
          <a:bodyPr/>
          <a:lstStyle/>
          <a:p>
            <a:fld id="{07430225-9F3C-41D8-9888-E09BBF5AEE67}" type="slidenum">
              <a:rPr lang="en-US" altLang="en-US" smtClean="0"/>
              <a:pPr/>
              <a:t>51</a:t>
            </a:fld>
            <a:endParaRPr lang="en-US" altLang="en-US"/>
          </a:p>
        </p:txBody>
      </p:sp>
    </p:spTree>
    <p:extLst>
      <p:ext uri="{BB962C8B-B14F-4D97-AF65-F5344CB8AC3E}">
        <p14:creationId xmlns:p14="http://schemas.microsoft.com/office/powerpoint/2010/main" val="3697344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DD3BC692-3287-44BE-9E29-0870FC25AE65}" type="datetime1">
              <a:rPr kumimoji="0" lang="en-US" altLang="en-US" sz="1200"/>
              <a:t>5/12/2021</a:t>
            </a:fld>
            <a:endParaRPr kumimoji="0" lang="en-US" altLang="en-US" sz="1200"/>
          </a:p>
        </p:txBody>
      </p:sp>
      <p:sp>
        <p:nvSpPr>
          <p:cNvPr id="7680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D7ED62B7-8138-4DA9-B82D-DEAA757AB03B}" type="slidenum">
              <a:rPr kumimoji="0" lang="en-US" altLang="en-US" sz="1200"/>
              <a:pPr/>
              <a:t>58</a:t>
            </a:fld>
            <a:endParaRPr kumimoji="0" lang="en-US" altLang="en-US" sz="1200"/>
          </a:p>
        </p:txBody>
      </p:sp>
      <p:sp>
        <p:nvSpPr>
          <p:cNvPr id="76804" name="Rectangle 2"/>
          <p:cNvSpPr>
            <a:spLocks noGrp="1" noRot="1" noChangeAspect="1" noChangeArrowheads="1" noTextEdit="1"/>
          </p:cNvSpPr>
          <p:nvPr>
            <p:ph type="sldImg"/>
          </p:nvPr>
        </p:nvSpPr>
        <p:spPr>
          <a:xfrm>
            <a:off x="407988" y="698500"/>
            <a:ext cx="6194425" cy="3484563"/>
          </a:xfrm>
          <a:ln/>
        </p:spPr>
      </p:sp>
      <p:sp>
        <p:nvSpPr>
          <p:cNvPr id="768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35152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06DA5BBB-3E48-431C-8289-5689D15407FC}" type="datetime1">
              <a:rPr kumimoji="0" lang="en-US" altLang="en-US" sz="1200"/>
              <a:t>5/12/2021</a:t>
            </a:fld>
            <a:endParaRPr kumimoji="0" lang="en-US" altLang="en-US" sz="1200"/>
          </a:p>
        </p:txBody>
      </p:sp>
      <p:sp>
        <p:nvSpPr>
          <p:cNvPr id="7782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0853FEB0-6C00-4E78-90FC-C44A14D4898A}" type="slidenum">
              <a:rPr kumimoji="0" lang="en-US" altLang="en-US" sz="1200"/>
              <a:pPr/>
              <a:t>59</a:t>
            </a:fld>
            <a:endParaRPr kumimoji="0" lang="en-US" altLang="en-US" sz="1200"/>
          </a:p>
        </p:txBody>
      </p:sp>
      <p:sp>
        <p:nvSpPr>
          <p:cNvPr id="77828" name="Rectangle 2"/>
          <p:cNvSpPr>
            <a:spLocks noGrp="1" noRot="1" noChangeAspect="1" noChangeArrowheads="1" noTextEdit="1"/>
          </p:cNvSpPr>
          <p:nvPr>
            <p:ph type="sldImg"/>
          </p:nvPr>
        </p:nvSpPr>
        <p:spPr>
          <a:xfrm>
            <a:off x="407988" y="698500"/>
            <a:ext cx="6194425" cy="3484563"/>
          </a:xfrm>
          <a:ln/>
        </p:spPr>
      </p:sp>
      <p:sp>
        <p:nvSpPr>
          <p:cNvPr id="778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63095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03542C0D-E91F-4D3A-94E6-18C6C0A2F1A0}" type="datetime1">
              <a:rPr kumimoji="0" lang="en-US" altLang="en-US" sz="1200"/>
              <a:t>5/12/2021</a:t>
            </a:fld>
            <a:endParaRPr kumimoji="0" lang="en-US" altLang="en-US" sz="1200"/>
          </a:p>
        </p:txBody>
      </p:sp>
      <p:sp>
        <p:nvSpPr>
          <p:cNvPr id="7885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02DAF1A8-0950-4697-8236-C066DBF543A2}" type="slidenum">
              <a:rPr kumimoji="0" lang="en-US" altLang="en-US" sz="1200"/>
              <a:pPr/>
              <a:t>60</a:t>
            </a:fld>
            <a:endParaRPr kumimoji="0" lang="en-US" altLang="en-US" sz="1200"/>
          </a:p>
        </p:txBody>
      </p:sp>
      <p:sp>
        <p:nvSpPr>
          <p:cNvPr id="78852" name="Rectangle 2"/>
          <p:cNvSpPr>
            <a:spLocks noGrp="1" noRot="1" noChangeAspect="1" noChangeArrowheads="1" noTextEdit="1"/>
          </p:cNvSpPr>
          <p:nvPr>
            <p:ph type="sldImg"/>
          </p:nvPr>
        </p:nvSpPr>
        <p:spPr>
          <a:xfrm>
            <a:off x="407988" y="698500"/>
            <a:ext cx="6194425" cy="3484563"/>
          </a:xfrm>
          <a:ln/>
        </p:spPr>
      </p:sp>
      <p:sp>
        <p:nvSpPr>
          <p:cNvPr id="788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69910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03542C0D-E91F-4D3A-94E6-18C6C0A2F1A0}" type="datetime1">
              <a:rPr kumimoji="0" lang="en-US" altLang="en-US" sz="1200"/>
              <a:t>5/12/2021</a:t>
            </a:fld>
            <a:endParaRPr kumimoji="0" lang="en-US" altLang="en-US" sz="1200"/>
          </a:p>
        </p:txBody>
      </p:sp>
      <p:sp>
        <p:nvSpPr>
          <p:cNvPr id="7885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02DAF1A8-0950-4697-8236-C066DBF543A2}" type="slidenum">
              <a:rPr kumimoji="0" lang="en-US" altLang="en-US" sz="1200"/>
              <a:pPr/>
              <a:t>61</a:t>
            </a:fld>
            <a:endParaRPr kumimoji="0" lang="en-US" altLang="en-US" sz="1200"/>
          </a:p>
        </p:txBody>
      </p:sp>
      <p:sp>
        <p:nvSpPr>
          <p:cNvPr id="78852" name="Rectangle 2"/>
          <p:cNvSpPr>
            <a:spLocks noGrp="1" noRot="1" noChangeAspect="1" noChangeArrowheads="1" noTextEdit="1"/>
          </p:cNvSpPr>
          <p:nvPr>
            <p:ph type="sldImg"/>
          </p:nvPr>
        </p:nvSpPr>
        <p:spPr>
          <a:xfrm>
            <a:off x="407988" y="698500"/>
            <a:ext cx="6194425" cy="3484563"/>
          </a:xfrm>
          <a:ln/>
        </p:spPr>
      </p:sp>
      <p:sp>
        <p:nvSpPr>
          <p:cNvPr id="788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10884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95">
              <a:defRPr kumimoji="1" sz="2400">
                <a:solidFill>
                  <a:schemeClr val="tx1"/>
                </a:solidFill>
                <a:latin typeface="Times New Roman" panose="02020603050405020304" pitchFamily="18" charset="0"/>
              </a:defRPr>
            </a:lvl1pPr>
            <a:lvl2pPr marL="742895" indent="-285729" defTabSz="931795">
              <a:defRPr kumimoji="1" sz="2400">
                <a:solidFill>
                  <a:schemeClr val="tx1"/>
                </a:solidFill>
                <a:latin typeface="Times New Roman" panose="02020603050405020304" pitchFamily="18" charset="0"/>
              </a:defRPr>
            </a:lvl2pPr>
            <a:lvl3pPr marL="1142917" indent="-228583" defTabSz="931795">
              <a:defRPr kumimoji="1" sz="2400">
                <a:solidFill>
                  <a:schemeClr val="tx1"/>
                </a:solidFill>
                <a:latin typeface="Times New Roman" panose="02020603050405020304" pitchFamily="18" charset="0"/>
              </a:defRPr>
            </a:lvl3pPr>
            <a:lvl4pPr marL="1600083" indent="-228583" defTabSz="931795">
              <a:defRPr kumimoji="1" sz="2400">
                <a:solidFill>
                  <a:schemeClr val="tx1"/>
                </a:solidFill>
                <a:latin typeface="Times New Roman" panose="02020603050405020304" pitchFamily="18" charset="0"/>
              </a:defRPr>
            </a:lvl4pPr>
            <a:lvl5pPr marL="2057250" indent="-228583" defTabSz="931795">
              <a:defRPr kumimoji="1" sz="2400">
                <a:solidFill>
                  <a:schemeClr val="tx1"/>
                </a:solidFill>
                <a:latin typeface="Times New Roman" panose="02020603050405020304" pitchFamily="18" charset="0"/>
              </a:defRPr>
            </a:lvl5pPr>
            <a:lvl6pPr marL="2514417"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9pPr>
          </a:lstStyle>
          <a:p>
            <a:fld id="{DEA02152-5339-4727-8280-F4024EFA4CDC}" type="datetime1">
              <a:rPr kumimoji="0" lang="en-US" altLang="en-US" sz="1200"/>
              <a:t>5/12/2021</a:t>
            </a:fld>
            <a:endParaRPr kumimoji="0" lang="en-US" altLang="en-US" sz="1200"/>
          </a:p>
        </p:txBody>
      </p:sp>
      <p:sp>
        <p:nvSpPr>
          <p:cNvPr id="3174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95">
              <a:defRPr kumimoji="1" sz="2400">
                <a:solidFill>
                  <a:schemeClr val="tx1"/>
                </a:solidFill>
                <a:latin typeface="Times New Roman" panose="02020603050405020304" pitchFamily="18" charset="0"/>
              </a:defRPr>
            </a:lvl1pPr>
            <a:lvl2pPr marL="742895" indent="-285729" defTabSz="931795">
              <a:defRPr kumimoji="1" sz="2400">
                <a:solidFill>
                  <a:schemeClr val="tx1"/>
                </a:solidFill>
                <a:latin typeface="Times New Roman" panose="02020603050405020304" pitchFamily="18" charset="0"/>
              </a:defRPr>
            </a:lvl2pPr>
            <a:lvl3pPr marL="1142917" indent="-228583" defTabSz="931795">
              <a:defRPr kumimoji="1" sz="2400">
                <a:solidFill>
                  <a:schemeClr val="tx1"/>
                </a:solidFill>
                <a:latin typeface="Times New Roman" panose="02020603050405020304" pitchFamily="18" charset="0"/>
              </a:defRPr>
            </a:lvl3pPr>
            <a:lvl4pPr marL="1600083" indent="-228583" defTabSz="931795">
              <a:defRPr kumimoji="1" sz="2400">
                <a:solidFill>
                  <a:schemeClr val="tx1"/>
                </a:solidFill>
                <a:latin typeface="Times New Roman" panose="02020603050405020304" pitchFamily="18" charset="0"/>
              </a:defRPr>
            </a:lvl4pPr>
            <a:lvl5pPr marL="2057250" indent="-228583" defTabSz="931795">
              <a:defRPr kumimoji="1" sz="2400">
                <a:solidFill>
                  <a:schemeClr val="tx1"/>
                </a:solidFill>
                <a:latin typeface="Times New Roman" panose="02020603050405020304" pitchFamily="18" charset="0"/>
              </a:defRPr>
            </a:lvl5pPr>
            <a:lvl6pPr marL="2514417"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9pPr>
          </a:lstStyle>
          <a:p>
            <a:fld id="{C127CBDA-5CA9-40EA-BCF1-62D939BAC037}" type="slidenum">
              <a:rPr kumimoji="0" lang="en-US" altLang="en-US" sz="1200"/>
              <a:pPr/>
              <a:t>3</a:t>
            </a:fld>
            <a:endParaRPr kumimoji="0" lang="en-US" altLang="en-US" sz="1200"/>
          </a:p>
        </p:txBody>
      </p:sp>
      <p:sp>
        <p:nvSpPr>
          <p:cNvPr id="31748" name="Rectangle 2"/>
          <p:cNvSpPr>
            <a:spLocks noGrp="1" noRot="1" noChangeAspect="1" noChangeArrowheads="1" noTextEdit="1"/>
          </p:cNvSpPr>
          <p:nvPr>
            <p:ph type="sldImg"/>
          </p:nvPr>
        </p:nvSpPr>
        <p:spPr>
          <a:xfrm>
            <a:off x="406400" y="698500"/>
            <a:ext cx="6197600" cy="3486150"/>
          </a:xfrm>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16432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6CC880B6-5757-4167-B9E7-552E11CB2F26}" type="datetime1">
              <a:rPr kumimoji="0" lang="en-US" altLang="en-US" sz="1200"/>
              <a:t>5/12/2021</a:t>
            </a:fld>
            <a:endParaRPr kumimoji="0" lang="en-US" altLang="en-US" sz="1200"/>
          </a:p>
        </p:txBody>
      </p:sp>
      <p:sp>
        <p:nvSpPr>
          <p:cNvPr id="7987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AA4735C2-141F-49EA-8DB1-031D3681F951}" type="slidenum">
              <a:rPr kumimoji="0" lang="en-US" altLang="en-US" sz="1200"/>
              <a:pPr/>
              <a:t>62</a:t>
            </a:fld>
            <a:endParaRPr kumimoji="0" lang="en-US" altLang="en-US" sz="1200"/>
          </a:p>
        </p:txBody>
      </p:sp>
      <p:sp>
        <p:nvSpPr>
          <p:cNvPr id="79876" name="Rectangle 2"/>
          <p:cNvSpPr>
            <a:spLocks noGrp="1" noRot="1" noChangeAspect="1" noChangeArrowheads="1" noTextEdit="1"/>
          </p:cNvSpPr>
          <p:nvPr>
            <p:ph type="sldImg"/>
          </p:nvPr>
        </p:nvSpPr>
        <p:spPr>
          <a:xfrm>
            <a:off x="407988" y="698500"/>
            <a:ext cx="6194425" cy="3484563"/>
          </a:xfrm>
          <a:ln/>
        </p:spPr>
      </p:sp>
      <p:sp>
        <p:nvSpPr>
          <p:cNvPr id="798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21214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A4692FDF-4065-43DA-9688-C41EAA6124E6}" type="datetime1">
              <a:rPr kumimoji="0" lang="en-US" altLang="en-US" sz="1200"/>
              <a:t>5/12/2021</a:t>
            </a:fld>
            <a:endParaRPr kumimoji="0" lang="en-US" altLang="en-US" sz="1200"/>
          </a:p>
        </p:txBody>
      </p:sp>
      <p:sp>
        <p:nvSpPr>
          <p:cNvPr id="8089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91F4688B-A9CD-4DB8-B6F4-86FA47143147}" type="slidenum">
              <a:rPr kumimoji="0" lang="en-US" altLang="en-US" sz="1200"/>
              <a:pPr/>
              <a:t>63</a:t>
            </a:fld>
            <a:endParaRPr kumimoji="0" lang="en-US" altLang="en-US" sz="1200"/>
          </a:p>
        </p:txBody>
      </p:sp>
      <p:sp>
        <p:nvSpPr>
          <p:cNvPr id="80900" name="Rectangle 2"/>
          <p:cNvSpPr>
            <a:spLocks noGrp="1" noRot="1" noChangeAspect="1" noChangeArrowheads="1" noTextEdit="1"/>
          </p:cNvSpPr>
          <p:nvPr>
            <p:ph type="sldImg"/>
          </p:nvPr>
        </p:nvSpPr>
        <p:spPr>
          <a:xfrm>
            <a:off x="407988" y="698500"/>
            <a:ext cx="6194425" cy="3484563"/>
          </a:xfrm>
          <a:ln/>
        </p:spPr>
      </p:sp>
      <p:sp>
        <p:nvSpPr>
          <p:cNvPr id="809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51435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AABDDB9A-43F5-4043-A384-BDDF7E236372}" type="datetime1">
              <a:rPr kumimoji="0" lang="en-US" altLang="en-US" sz="1200"/>
              <a:t>5/12/2021</a:t>
            </a:fld>
            <a:endParaRPr kumimoji="0" lang="en-US" altLang="en-US" sz="1200"/>
          </a:p>
        </p:txBody>
      </p:sp>
      <p:sp>
        <p:nvSpPr>
          <p:cNvPr id="8704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841B0C28-3D9F-46CE-B813-5FE20B418A14}" type="slidenum">
              <a:rPr kumimoji="0" lang="en-US" altLang="en-US" sz="1200"/>
              <a:pPr/>
              <a:t>65</a:t>
            </a:fld>
            <a:endParaRPr kumimoji="0" lang="en-US" altLang="en-US" sz="1200"/>
          </a:p>
        </p:txBody>
      </p:sp>
      <p:sp>
        <p:nvSpPr>
          <p:cNvPr id="87044" name="Rectangle 2"/>
          <p:cNvSpPr>
            <a:spLocks noGrp="1" noRot="1" noChangeAspect="1" noChangeArrowheads="1" noTextEdit="1"/>
          </p:cNvSpPr>
          <p:nvPr>
            <p:ph type="sldImg"/>
          </p:nvPr>
        </p:nvSpPr>
        <p:spPr>
          <a:xfrm>
            <a:off x="407988" y="698500"/>
            <a:ext cx="6194425" cy="3484563"/>
          </a:xfrm>
          <a:ln/>
        </p:spPr>
      </p:sp>
      <p:sp>
        <p:nvSpPr>
          <p:cNvPr id="870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11637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B3A59F4A-2B56-467E-90F5-83BB51BE2BEC}" type="datetime1">
              <a:rPr kumimoji="0" lang="en-US" altLang="en-US" sz="1200"/>
              <a:t>5/12/2021</a:t>
            </a:fld>
            <a:endParaRPr kumimoji="0" lang="en-US" altLang="en-US" sz="1200"/>
          </a:p>
        </p:txBody>
      </p:sp>
      <p:sp>
        <p:nvSpPr>
          <p:cNvPr id="8806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1284A6AB-EEF4-44DB-AB0A-8B2CDDF16A82}" type="slidenum">
              <a:rPr kumimoji="0" lang="en-US" altLang="en-US" sz="1200"/>
              <a:pPr/>
              <a:t>66</a:t>
            </a:fld>
            <a:endParaRPr kumimoji="0" lang="en-US" altLang="en-US" sz="1200"/>
          </a:p>
        </p:txBody>
      </p:sp>
      <p:sp>
        <p:nvSpPr>
          <p:cNvPr id="88068" name="Rectangle 2"/>
          <p:cNvSpPr>
            <a:spLocks noGrp="1" noRot="1" noChangeAspect="1" noChangeArrowheads="1" noTextEdit="1"/>
          </p:cNvSpPr>
          <p:nvPr>
            <p:ph type="sldImg"/>
          </p:nvPr>
        </p:nvSpPr>
        <p:spPr>
          <a:xfrm>
            <a:off x="407988" y="698500"/>
            <a:ext cx="6194425" cy="3484563"/>
          </a:xfrm>
          <a:ln/>
        </p:spPr>
      </p:sp>
      <p:sp>
        <p:nvSpPr>
          <p:cNvPr id="880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004711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151AD90F-CFE5-4A6A-9962-D1FEAA9043B3}" type="datetime1">
              <a:rPr kumimoji="0" lang="en-US" altLang="en-US" sz="1200"/>
              <a:t>5/12/2021</a:t>
            </a:fld>
            <a:endParaRPr kumimoji="0" lang="en-US" altLang="en-US" sz="1200"/>
          </a:p>
        </p:txBody>
      </p:sp>
      <p:sp>
        <p:nvSpPr>
          <p:cNvPr id="8909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6147C6D9-4826-48B3-BA2D-A9B8BA130B76}" type="slidenum">
              <a:rPr kumimoji="0" lang="en-US" altLang="en-US" sz="1200"/>
              <a:pPr/>
              <a:t>67</a:t>
            </a:fld>
            <a:endParaRPr kumimoji="0" lang="en-US" altLang="en-US" sz="1200"/>
          </a:p>
        </p:txBody>
      </p:sp>
      <p:sp>
        <p:nvSpPr>
          <p:cNvPr id="89092" name="Rectangle 2"/>
          <p:cNvSpPr>
            <a:spLocks noGrp="1" noRot="1" noChangeAspect="1" noChangeArrowheads="1" noTextEdit="1"/>
          </p:cNvSpPr>
          <p:nvPr>
            <p:ph type="sldImg"/>
          </p:nvPr>
        </p:nvSpPr>
        <p:spPr>
          <a:xfrm>
            <a:off x="407988" y="698500"/>
            <a:ext cx="6194425" cy="3484563"/>
          </a:xfrm>
          <a:ln/>
        </p:spPr>
      </p:sp>
      <p:sp>
        <p:nvSpPr>
          <p:cNvPr id="890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14203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A062DA7B-13D2-4D5B-B26C-1A463BD2D2E1}" type="datetime1">
              <a:rPr kumimoji="0" lang="en-US" altLang="en-US" sz="1200"/>
              <a:t>5/12/2021</a:t>
            </a:fld>
            <a:endParaRPr kumimoji="0" lang="en-US" altLang="en-US" sz="1200"/>
          </a:p>
        </p:txBody>
      </p:sp>
      <p:sp>
        <p:nvSpPr>
          <p:cNvPr id="9011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A31B801A-109C-4AF4-B911-71917CF976DF}" type="slidenum">
              <a:rPr kumimoji="0" lang="en-US" altLang="en-US" sz="1200"/>
              <a:pPr/>
              <a:t>68</a:t>
            </a:fld>
            <a:endParaRPr kumimoji="0" lang="en-US" altLang="en-US" sz="1200"/>
          </a:p>
        </p:txBody>
      </p:sp>
      <p:sp>
        <p:nvSpPr>
          <p:cNvPr id="90116" name="Rectangle 2"/>
          <p:cNvSpPr>
            <a:spLocks noGrp="1" noRot="1" noChangeAspect="1" noChangeArrowheads="1" noTextEdit="1"/>
          </p:cNvSpPr>
          <p:nvPr>
            <p:ph type="sldImg"/>
          </p:nvPr>
        </p:nvSpPr>
        <p:spPr>
          <a:xfrm>
            <a:off x="407988" y="698500"/>
            <a:ext cx="6194425" cy="3484563"/>
          </a:xfrm>
          <a:ln/>
        </p:spPr>
      </p:sp>
      <p:sp>
        <p:nvSpPr>
          <p:cNvPr id="901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46737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A062DA7B-13D2-4D5B-B26C-1A463BD2D2E1}" type="datetime1">
              <a:rPr kumimoji="0" lang="en-US" altLang="en-US" sz="1200"/>
              <a:t>5/12/2021</a:t>
            </a:fld>
            <a:endParaRPr kumimoji="0" lang="en-US" altLang="en-US" sz="1200"/>
          </a:p>
        </p:txBody>
      </p:sp>
      <p:sp>
        <p:nvSpPr>
          <p:cNvPr id="9011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A31B801A-109C-4AF4-B911-71917CF976DF}" type="slidenum">
              <a:rPr kumimoji="0" lang="en-US" altLang="en-US" sz="1200"/>
              <a:pPr/>
              <a:t>69</a:t>
            </a:fld>
            <a:endParaRPr kumimoji="0" lang="en-US" altLang="en-US" sz="1200"/>
          </a:p>
        </p:txBody>
      </p:sp>
      <p:sp>
        <p:nvSpPr>
          <p:cNvPr id="90116" name="Rectangle 2"/>
          <p:cNvSpPr>
            <a:spLocks noGrp="1" noRot="1" noChangeAspect="1" noChangeArrowheads="1" noTextEdit="1"/>
          </p:cNvSpPr>
          <p:nvPr>
            <p:ph type="sldImg"/>
          </p:nvPr>
        </p:nvSpPr>
        <p:spPr>
          <a:xfrm>
            <a:off x="407988" y="698500"/>
            <a:ext cx="6194425" cy="3484563"/>
          </a:xfrm>
          <a:ln/>
        </p:spPr>
      </p:sp>
      <p:sp>
        <p:nvSpPr>
          <p:cNvPr id="901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68021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D8C2AF71-2A17-445F-ABEA-B1BC8E2F4DBC}" type="datetime1">
              <a:rPr kumimoji="0" lang="en-US" altLang="en-US" sz="1200"/>
              <a:t>5/12/2021</a:t>
            </a:fld>
            <a:endParaRPr kumimoji="0" lang="en-US" altLang="en-US" sz="1200"/>
          </a:p>
        </p:txBody>
      </p:sp>
      <p:sp>
        <p:nvSpPr>
          <p:cNvPr id="9113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C1F99A0A-4457-4ACD-A0A0-13A4A3C06713}" type="slidenum">
              <a:rPr kumimoji="0" lang="en-US" altLang="en-US" sz="1200"/>
              <a:pPr/>
              <a:t>70</a:t>
            </a:fld>
            <a:endParaRPr kumimoji="0" lang="en-US" altLang="en-US" sz="1200"/>
          </a:p>
        </p:txBody>
      </p:sp>
      <p:sp>
        <p:nvSpPr>
          <p:cNvPr id="91140" name="Rectangle 2"/>
          <p:cNvSpPr>
            <a:spLocks noGrp="1" noRot="1" noChangeAspect="1" noChangeArrowheads="1" noTextEdit="1"/>
          </p:cNvSpPr>
          <p:nvPr>
            <p:ph type="sldImg"/>
          </p:nvPr>
        </p:nvSpPr>
        <p:spPr>
          <a:xfrm>
            <a:off x="407988" y="698500"/>
            <a:ext cx="6194425" cy="3484563"/>
          </a:xfrm>
          <a:ln/>
        </p:spPr>
      </p:sp>
      <p:sp>
        <p:nvSpPr>
          <p:cNvPr id="911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69280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C7E2D54E-3962-412B-B34D-11AAB6CC01BC}" type="datetime1">
              <a:rPr kumimoji="0" lang="en-US" altLang="en-US" sz="1200"/>
              <a:t>5/12/2021</a:t>
            </a:fld>
            <a:endParaRPr kumimoji="0" lang="en-US" altLang="en-US" sz="1200"/>
          </a:p>
        </p:txBody>
      </p:sp>
      <p:sp>
        <p:nvSpPr>
          <p:cNvPr id="9421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EB476883-701D-476B-8E42-95BF879FDCFB}" type="slidenum">
              <a:rPr kumimoji="0" lang="en-US" altLang="en-US" sz="1200"/>
              <a:pPr/>
              <a:t>72</a:t>
            </a:fld>
            <a:endParaRPr kumimoji="0" lang="en-US" altLang="en-US" sz="1200"/>
          </a:p>
        </p:txBody>
      </p:sp>
      <p:sp>
        <p:nvSpPr>
          <p:cNvPr id="94212" name="Rectangle 2"/>
          <p:cNvSpPr>
            <a:spLocks noGrp="1" noRot="1" noChangeAspect="1" noChangeArrowheads="1" noTextEdit="1"/>
          </p:cNvSpPr>
          <p:nvPr>
            <p:ph type="sldImg"/>
          </p:nvPr>
        </p:nvSpPr>
        <p:spPr>
          <a:xfrm>
            <a:off x="407988" y="698500"/>
            <a:ext cx="6194425" cy="3484563"/>
          </a:xfrm>
          <a:ln/>
        </p:spPr>
      </p:sp>
      <p:sp>
        <p:nvSpPr>
          <p:cNvPr id="942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50403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95">
              <a:defRPr kumimoji="1" sz="2400">
                <a:solidFill>
                  <a:schemeClr val="tx1"/>
                </a:solidFill>
                <a:latin typeface="Times New Roman" panose="02020603050405020304" pitchFamily="18" charset="0"/>
              </a:defRPr>
            </a:lvl1pPr>
            <a:lvl2pPr marL="742895" indent="-285729" defTabSz="931795">
              <a:defRPr kumimoji="1" sz="2400">
                <a:solidFill>
                  <a:schemeClr val="tx1"/>
                </a:solidFill>
                <a:latin typeface="Times New Roman" panose="02020603050405020304" pitchFamily="18" charset="0"/>
              </a:defRPr>
            </a:lvl2pPr>
            <a:lvl3pPr marL="1142917" indent="-228583" defTabSz="931795">
              <a:defRPr kumimoji="1" sz="2400">
                <a:solidFill>
                  <a:schemeClr val="tx1"/>
                </a:solidFill>
                <a:latin typeface="Times New Roman" panose="02020603050405020304" pitchFamily="18" charset="0"/>
              </a:defRPr>
            </a:lvl3pPr>
            <a:lvl4pPr marL="1600083" indent="-228583" defTabSz="931795">
              <a:defRPr kumimoji="1" sz="2400">
                <a:solidFill>
                  <a:schemeClr val="tx1"/>
                </a:solidFill>
                <a:latin typeface="Times New Roman" panose="02020603050405020304" pitchFamily="18" charset="0"/>
              </a:defRPr>
            </a:lvl4pPr>
            <a:lvl5pPr marL="2057250" indent="-228583" defTabSz="931795">
              <a:defRPr kumimoji="1" sz="2400">
                <a:solidFill>
                  <a:schemeClr val="tx1"/>
                </a:solidFill>
                <a:latin typeface="Times New Roman" panose="02020603050405020304" pitchFamily="18" charset="0"/>
              </a:defRPr>
            </a:lvl5pPr>
            <a:lvl6pPr marL="2514417"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9pPr>
          </a:lstStyle>
          <a:p>
            <a:fld id="{379A2A1F-0DD2-49A4-ABD7-034934A1782C}" type="datetime1">
              <a:rPr kumimoji="0" lang="en-US" altLang="en-US" sz="1200"/>
              <a:t>5/12/2021</a:t>
            </a:fld>
            <a:endParaRPr kumimoji="0" lang="en-US" altLang="en-US" sz="1200"/>
          </a:p>
        </p:txBody>
      </p:sp>
      <p:sp>
        <p:nvSpPr>
          <p:cNvPr id="3277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95">
              <a:defRPr kumimoji="1" sz="2400">
                <a:solidFill>
                  <a:schemeClr val="tx1"/>
                </a:solidFill>
                <a:latin typeface="Times New Roman" panose="02020603050405020304" pitchFamily="18" charset="0"/>
              </a:defRPr>
            </a:lvl1pPr>
            <a:lvl2pPr marL="742895" indent="-285729" defTabSz="931795">
              <a:defRPr kumimoji="1" sz="2400">
                <a:solidFill>
                  <a:schemeClr val="tx1"/>
                </a:solidFill>
                <a:latin typeface="Times New Roman" panose="02020603050405020304" pitchFamily="18" charset="0"/>
              </a:defRPr>
            </a:lvl2pPr>
            <a:lvl3pPr marL="1142917" indent="-228583" defTabSz="931795">
              <a:defRPr kumimoji="1" sz="2400">
                <a:solidFill>
                  <a:schemeClr val="tx1"/>
                </a:solidFill>
                <a:latin typeface="Times New Roman" panose="02020603050405020304" pitchFamily="18" charset="0"/>
              </a:defRPr>
            </a:lvl3pPr>
            <a:lvl4pPr marL="1600083" indent="-228583" defTabSz="931795">
              <a:defRPr kumimoji="1" sz="2400">
                <a:solidFill>
                  <a:schemeClr val="tx1"/>
                </a:solidFill>
                <a:latin typeface="Times New Roman" panose="02020603050405020304" pitchFamily="18" charset="0"/>
              </a:defRPr>
            </a:lvl4pPr>
            <a:lvl5pPr marL="2057250" indent="-228583" defTabSz="931795">
              <a:defRPr kumimoji="1" sz="2400">
                <a:solidFill>
                  <a:schemeClr val="tx1"/>
                </a:solidFill>
                <a:latin typeface="Times New Roman" panose="02020603050405020304" pitchFamily="18" charset="0"/>
              </a:defRPr>
            </a:lvl5pPr>
            <a:lvl6pPr marL="2514417"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9pPr>
          </a:lstStyle>
          <a:p>
            <a:fld id="{B2CB2C9A-CFB2-4064-A8DC-4CBFFE0CB6DB}" type="slidenum">
              <a:rPr kumimoji="0" lang="en-US" altLang="en-US" sz="1200"/>
              <a:pPr/>
              <a:t>4</a:t>
            </a:fld>
            <a:endParaRPr kumimoji="0" lang="en-US" altLang="en-US" sz="1200"/>
          </a:p>
        </p:txBody>
      </p:sp>
      <p:sp>
        <p:nvSpPr>
          <p:cNvPr id="32772" name="Rectangle 2"/>
          <p:cNvSpPr>
            <a:spLocks noGrp="1" noRot="1" noChangeAspect="1" noChangeArrowheads="1" noTextEdit="1"/>
          </p:cNvSpPr>
          <p:nvPr>
            <p:ph type="sldImg"/>
          </p:nvPr>
        </p:nvSpPr>
        <p:spPr>
          <a:xfrm>
            <a:off x="406400" y="698500"/>
            <a:ext cx="6197600" cy="3486150"/>
          </a:xfrm>
          <a:ln/>
        </p:spPr>
      </p:sp>
      <p:sp>
        <p:nvSpPr>
          <p:cNvPr id="32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87887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95">
              <a:defRPr kumimoji="1" sz="2400">
                <a:solidFill>
                  <a:schemeClr val="tx1"/>
                </a:solidFill>
                <a:latin typeface="Times New Roman" panose="02020603050405020304" pitchFamily="18" charset="0"/>
              </a:defRPr>
            </a:lvl1pPr>
            <a:lvl2pPr marL="742895" indent="-285729" defTabSz="931795">
              <a:defRPr kumimoji="1" sz="2400">
                <a:solidFill>
                  <a:schemeClr val="tx1"/>
                </a:solidFill>
                <a:latin typeface="Times New Roman" panose="02020603050405020304" pitchFamily="18" charset="0"/>
              </a:defRPr>
            </a:lvl2pPr>
            <a:lvl3pPr marL="1142917" indent="-228583" defTabSz="931795">
              <a:defRPr kumimoji="1" sz="2400">
                <a:solidFill>
                  <a:schemeClr val="tx1"/>
                </a:solidFill>
                <a:latin typeface="Times New Roman" panose="02020603050405020304" pitchFamily="18" charset="0"/>
              </a:defRPr>
            </a:lvl3pPr>
            <a:lvl4pPr marL="1600083" indent="-228583" defTabSz="931795">
              <a:defRPr kumimoji="1" sz="2400">
                <a:solidFill>
                  <a:schemeClr val="tx1"/>
                </a:solidFill>
                <a:latin typeface="Times New Roman" panose="02020603050405020304" pitchFamily="18" charset="0"/>
              </a:defRPr>
            </a:lvl4pPr>
            <a:lvl5pPr marL="2057250" indent="-228583" defTabSz="931795">
              <a:defRPr kumimoji="1" sz="2400">
                <a:solidFill>
                  <a:schemeClr val="tx1"/>
                </a:solidFill>
                <a:latin typeface="Times New Roman" panose="02020603050405020304" pitchFamily="18" charset="0"/>
              </a:defRPr>
            </a:lvl5pPr>
            <a:lvl6pPr marL="2514417"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9pPr>
          </a:lstStyle>
          <a:p>
            <a:fld id="{E864FF83-9D19-402C-88B0-A45E17CD4073}" type="datetime1">
              <a:rPr kumimoji="0" lang="en-US" altLang="en-US" sz="1200"/>
              <a:t>5/12/2021</a:t>
            </a:fld>
            <a:endParaRPr kumimoji="0" lang="en-US" altLang="en-US" sz="1200"/>
          </a:p>
        </p:txBody>
      </p:sp>
      <p:sp>
        <p:nvSpPr>
          <p:cNvPr id="3379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95">
              <a:defRPr kumimoji="1" sz="2400">
                <a:solidFill>
                  <a:schemeClr val="tx1"/>
                </a:solidFill>
                <a:latin typeface="Times New Roman" panose="02020603050405020304" pitchFamily="18" charset="0"/>
              </a:defRPr>
            </a:lvl1pPr>
            <a:lvl2pPr marL="742895" indent="-285729" defTabSz="931795">
              <a:defRPr kumimoji="1" sz="2400">
                <a:solidFill>
                  <a:schemeClr val="tx1"/>
                </a:solidFill>
                <a:latin typeface="Times New Roman" panose="02020603050405020304" pitchFamily="18" charset="0"/>
              </a:defRPr>
            </a:lvl2pPr>
            <a:lvl3pPr marL="1142917" indent="-228583" defTabSz="931795">
              <a:defRPr kumimoji="1" sz="2400">
                <a:solidFill>
                  <a:schemeClr val="tx1"/>
                </a:solidFill>
                <a:latin typeface="Times New Roman" panose="02020603050405020304" pitchFamily="18" charset="0"/>
              </a:defRPr>
            </a:lvl3pPr>
            <a:lvl4pPr marL="1600083" indent="-228583" defTabSz="931795">
              <a:defRPr kumimoji="1" sz="2400">
                <a:solidFill>
                  <a:schemeClr val="tx1"/>
                </a:solidFill>
                <a:latin typeface="Times New Roman" panose="02020603050405020304" pitchFamily="18" charset="0"/>
              </a:defRPr>
            </a:lvl4pPr>
            <a:lvl5pPr marL="2057250" indent="-228583" defTabSz="931795">
              <a:defRPr kumimoji="1" sz="2400">
                <a:solidFill>
                  <a:schemeClr val="tx1"/>
                </a:solidFill>
                <a:latin typeface="Times New Roman" panose="02020603050405020304" pitchFamily="18" charset="0"/>
              </a:defRPr>
            </a:lvl5pPr>
            <a:lvl6pPr marL="2514417"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9pPr>
          </a:lstStyle>
          <a:p>
            <a:fld id="{DA993502-1238-4D65-8074-69EAB0805F84}" type="slidenum">
              <a:rPr kumimoji="0" lang="en-US" altLang="en-US" sz="1200"/>
              <a:pPr/>
              <a:t>5</a:t>
            </a:fld>
            <a:endParaRPr kumimoji="0" lang="en-US" altLang="en-US" sz="1200"/>
          </a:p>
        </p:txBody>
      </p:sp>
      <p:sp>
        <p:nvSpPr>
          <p:cNvPr id="33796" name="Rectangle 2"/>
          <p:cNvSpPr>
            <a:spLocks noGrp="1" noRot="1" noChangeAspect="1" noChangeArrowheads="1" noTextEdit="1"/>
          </p:cNvSpPr>
          <p:nvPr>
            <p:ph type="sldImg"/>
          </p:nvPr>
        </p:nvSpPr>
        <p:spPr>
          <a:xfrm>
            <a:off x="406400" y="698500"/>
            <a:ext cx="6197600" cy="3486150"/>
          </a:xfrm>
          <a:ln/>
        </p:spPr>
      </p:sp>
      <p:sp>
        <p:nvSpPr>
          <p:cNvPr id="337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90077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95">
              <a:defRPr kumimoji="1" sz="2400">
                <a:solidFill>
                  <a:schemeClr val="tx1"/>
                </a:solidFill>
                <a:latin typeface="Times New Roman" panose="02020603050405020304" pitchFamily="18" charset="0"/>
              </a:defRPr>
            </a:lvl1pPr>
            <a:lvl2pPr marL="742895" indent="-285729" defTabSz="931795">
              <a:defRPr kumimoji="1" sz="2400">
                <a:solidFill>
                  <a:schemeClr val="tx1"/>
                </a:solidFill>
                <a:latin typeface="Times New Roman" panose="02020603050405020304" pitchFamily="18" charset="0"/>
              </a:defRPr>
            </a:lvl2pPr>
            <a:lvl3pPr marL="1142917" indent="-228583" defTabSz="931795">
              <a:defRPr kumimoji="1" sz="2400">
                <a:solidFill>
                  <a:schemeClr val="tx1"/>
                </a:solidFill>
                <a:latin typeface="Times New Roman" panose="02020603050405020304" pitchFamily="18" charset="0"/>
              </a:defRPr>
            </a:lvl3pPr>
            <a:lvl4pPr marL="1600083" indent="-228583" defTabSz="931795">
              <a:defRPr kumimoji="1" sz="2400">
                <a:solidFill>
                  <a:schemeClr val="tx1"/>
                </a:solidFill>
                <a:latin typeface="Times New Roman" panose="02020603050405020304" pitchFamily="18" charset="0"/>
              </a:defRPr>
            </a:lvl4pPr>
            <a:lvl5pPr marL="2057250" indent="-228583" defTabSz="931795">
              <a:defRPr kumimoji="1" sz="2400">
                <a:solidFill>
                  <a:schemeClr val="tx1"/>
                </a:solidFill>
                <a:latin typeface="Times New Roman" panose="02020603050405020304" pitchFamily="18" charset="0"/>
              </a:defRPr>
            </a:lvl5pPr>
            <a:lvl6pPr marL="2514417"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9pPr>
          </a:lstStyle>
          <a:p>
            <a:fld id="{466009B5-1D5D-4600-9B14-316956BC83F5}" type="datetime1">
              <a:rPr kumimoji="0" lang="en-US" altLang="en-US" sz="1200"/>
              <a:t>5/12/2021</a:t>
            </a:fld>
            <a:endParaRPr kumimoji="0" lang="en-US" altLang="en-US" sz="1200"/>
          </a:p>
        </p:txBody>
      </p:sp>
      <p:sp>
        <p:nvSpPr>
          <p:cNvPr id="3481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95">
              <a:defRPr kumimoji="1" sz="2400">
                <a:solidFill>
                  <a:schemeClr val="tx1"/>
                </a:solidFill>
                <a:latin typeface="Times New Roman" panose="02020603050405020304" pitchFamily="18" charset="0"/>
              </a:defRPr>
            </a:lvl1pPr>
            <a:lvl2pPr marL="742895" indent="-285729" defTabSz="931795">
              <a:defRPr kumimoji="1" sz="2400">
                <a:solidFill>
                  <a:schemeClr val="tx1"/>
                </a:solidFill>
                <a:latin typeface="Times New Roman" panose="02020603050405020304" pitchFamily="18" charset="0"/>
              </a:defRPr>
            </a:lvl2pPr>
            <a:lvl3pPr marL="1142917" indent="-228583" defTabSz="931795">
              <a:defRPr kumimoji="1" sz="2400">
                <a:solidFill>
                  <a:schemeClr val="tx1"/>
                </a:solidFill>
                <a:latin typeface="Times New Roman" panose="02020603050405020304" pitchFamily="18" charset="0"/>
              </a:defRPr>
            </a:lvl3pPr>
            <a:lvl4pPr marL="1600083" indent="-228583" defTabSz="931795">
              <a:defRPr kumimoji="1" sz="2400">
                <a:solidFill>
                  <a:schemeClr val="tx1"/>
                </a:solidFill>
                <a:latin typeface="Times New Roman" panose="02020603050405020304" pitchFamily="18" charset="0"/>
              </a:defRPr>
            </a:lvl4pPr>
            <a:lvl5pPr marL="2057250" indent="-228583" defTabSz="931795">
              <a:defRPr kumimoji="1" sz="2400">
                <a:solidFill>
                  <a:schemeClr val="tx1"/>
                </a:solidFill>
                <a:latin typeface="Times New Roman" panose="02020603050405020304" pitchFamily="18" charset="0"/>
              </a:defRPr>
            </a:lvl5pPr>
            <a:lvl6pPr marL="2514417"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9pPr>
          </a:lstStyle>
          <a:p>
            <a:fld id="{BF6935D0-88F9-4CBA-975C-74E45D19D2D3}" type="slidenum">
              <a:rPr kumimoji="0" lang="en-US" altLang="en-US" sz="1200"/>
              <a:pPr/>
              <a:t>6</a:t>
            </a:fld>
            <a:endParaRPr kumimoji="0" lang="en-US" altLang="en-US" sz="1200"/>
          </a:p>
        </p:txBody>
      </p:sp>
      <p:sp>
        <p:nvSpPr>
          <p:cNvPr id="34820" name="Rectangle 2"/>
          <p:cNvSpPr>
            <a:spLocks noGrp="1" noRot="1" noChangeAspect="1" noChangeArrowheads="1" noTextEdit="1"/>
          </p:cNvSpPr>
          <p:nvPr>
            <p:ph type="sldImg"/>
          </p:nvPr>
        </p:nvSpPr>
        <p:spPr>
          <a:xfrm>
            <a:off x="406400" y="698500"/>
            <a:ext cx="6197600" cy="3486150"/>
          </a:xfrm>
          <a:ln/>
        </p:spPr>
      </p:sp>
      <p:sp>
        <p:nvSpPr>
          <p:cNvPr id="34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5764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95">
              <a:defRPr kumimoji="1" sz="2400">
                <a:solidFill>
                  <a:schemeClr val="tx1"/>
                </a:solidFill>
                <a:latin typeface="Times New Roman" panose="02020603050405020304" pitchFamily="18" charset="0"/>
              </a:defRPr>
            </a:lvl1pPr>
            <a:lvl2pPr marL="742895" indent="-285729" defTabSz="931795">
              <a:defRPr kumimoji="1" sz="2400">
                <a:solidFill>
                  <a:schemeClr val="tx1"/>
                </a:solidFill>
                <a:latin typeface="Times New Roman" panose="02020603050405020304" pitchFamily="18" charset="0"/>
              </a:defRPr>
            </a:lvl2pPr>
            <a:lvl3pPr marL="1142917" indent="-228583" defTabSz="931795">
              <a:defRPr kumimoji="1" sz="2400">
                <a:solidFill>
                  <a:schemeClr val="tx1"/>
                </a:solidFill>
                <a:latin typeface="Times New Roman" panose="02020603050405020304" pitchFamily="18" charset="0"/>
              </a:defRPr>
            </a:lvl3pPr>
            <a:lvl4pPr marL="1600083" indent="-228583" defTabSz="931795">
              <a:defRPr kumimoji="1" sz="2400">
                <a:solidFill>
                  <a:schemeClr val="tx1"/>
                </a:solidFill>
                <a:latin typeface="Times New Roman" panose="02020603050405020304" pitchFamily="18" charset="0"/>
              </a:defRPr>
            </a:lvl4pPr>
            <a:lvl5pPr marL="2057250" indent="-228583" defTabSz="931795">
              <a:defRPr kumimoji="1" sz="2400">
                <a:solidFill>
                  <a:schemeClr val="tx1"/>
                </a:solidFill>
                <a:latin typeface="Times New Roman" panose="02020603050405020304" pitchFamily="18" charset="0"/>
              </a:defRPr>
            </a:lvl5pPr>
            <a:lvl6pPr marL="2514417"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9pPr>
          </a:lstStyle>
          <a:p>
            <a:fld id="{466009B5-1D5D-4600-9B14-316956BC83F5}" type="datetime1">
              <a:rPr kumimoji="0" lang="en-US" altLang="en-US" sz="1200"/>
              <a:t>5/12/2021</a:t>
            </a:fld>
            <a:endParaRPr kumimoji="0" lang="en-US" altLang="en-US" sz="1200"/>
          </a:p>
        </p:txBody>
      </p:sp>
      <p:sp>
        <p:nvSpPr>
          <p:cNvPr id="3481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95">
              <a:defRPr kumimoji="1" sz="2400">
                <a:solidFill>
                  <a:schemeClr val="tx1"/>
                </a:solidFill>
                <a:latin typeface="Times New Roman" panose="02020603050405020304" pitchFamily="18" charset="0"/>
              </a:defRPr>
            </a:lvl1pPr>
            <a:lvl2pPr marL="742895" indent="-285729" defTabSz="931795">
              <a:defRPr kumimoji="1" sz="2400">
                <a:solidFill>
                  <a:schemeClr val="tx1"/>
                </a:solidFill>
                <a:latin typeface="Times New Roman" panose="02020603050405020304" pitchFamily="18" charset="0"/>
              </a:defRPr>
            </a:lvl2pPr>
            <a:lvl3pPr marL="1142917" indent="-228583" defTabSz="931795">
              <a:defRPr kumimoji="1" sz="2400">
                <a:solidFill>
                  <a:schemeClr val="tx1"/>
                </a:solidFill>
                <a:latin typeface="Times New Roman" panose="02020603050405020304" pitchFamily="18" charset="0"/>
              </a:defRPr>
            </a:lvl3pPr>
            <a:lvl4pPr marL="1600083" indent="-228583" defTabSz="931795">
              <a:defRPr kumimoji="1" sz="2400">
                <a:solidFill>
                  <a:schemeClr val="tx1"/>
                </a:solidFill>
                <a:latin typeface="Times New Roman" panose="02020603050405020304" pitchFamily="18" charset="0"/>
              </a:defRPr>
            </a:lvl4pPr>
            <a:lvl5pPr marL="2057250" indent="-228583" defTabSz="931795">
              <a:defRPr kumimoji="1" sz="2400">
                <a:solidFill>
                  <a:schemeClr val="tx1"/>
                </a:solidFill>
                <a:latin typeface="Times New Roman" panose="02020603050405020304" pitchFamily="18" charset="0"/>
              </a:defRPr>
            </a:lvl5pPr>
            <a:lvl6pPr marL="2514417"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1795" eaLnBrk="0" fontAlgn="base" hangingPunct="0">
              <a:spcBef>
                <a:spcPct val="0"/>
              </a:spcBef>
              <a:spcAft>
                <a:spcPct val="0"/>
              </a:spcAft>
              <a:defRPr kumimoji="1" sz="2400">
                <a:solidFill>
                  <a:schemeClr val="tx1"/>
                </a:solidFill>
                <a:latin typeface="Times New Roman" panose="02020603050405020304" pitchFamily="18" charset="0"/>
              </a:defRPr>
            </a:lvl9pPr>
          </a:lstStyle>
          <a:p>
            <a:fld id="{BF6935D0-88F9-4CBA-975C-74E45D19D2D3}" type="slidenum">
              <a:rPr kumimoji="0" lang="en-US" altLang="en-US" sz="1200"/>
              <a:pPr/>
              <a:t>7</a:t>
            </a:fld>
            <a:endParaRPr kumimoji="0" lang="en-US" altLang="en-US" sz="1200"/>
          </a:p>
        </p:txBody>
      </p:sp>
      <p:sp>
        <p:nvSpPr>
          <p:cNvPr id="34820" name="Rectangle 2"/>
          <p:cNvSpPr>
            <a:spLocks noGrp="1" noRot="1" noChangeAspect="1" noChangeArrowheads="1" noTextEdit="1"/>
          </p:cNvSpPr>
          <p:nvPr>
            <p:ph type="sldImg"/>
          </p:nvPr>
        </p:nvSpPr>
        <p:spPr>
          <a:xfrm>
            <a:off x="406400" y="698500"/>
            <a:ext cx="6197600" cy="3486150"/>
          </a:xfrm>
          <a:ln/>
        </p:spPr>
      </p:sp>
      <p:sp>
        <p:nvSpPr>
          <p:cNvPr id="34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96535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36F60D52-B4A1-427A-8D97-4EB30B08F49A}" type="datetime1">
              <a:rPr kumimoji="0" lang="en-US" altLang="en-US" sz="1200"/>
              <a:t>5/12/2021</a:t>
            </a:fld>
            <a:endParaRPr kumimoji="0" lang="en-US" altLang="en-US" sz="1200"/>
          </a:p>
        </p:txBody>
      </p:sp>
      <p:sp>
        <p:nvSpPr>
          <p:cNvPr id="5529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54D7CFD6-AEA6-4B5E-B21B-96DBC3BC4132}" type="slidenum">
              <a:rPr kumimoji="0" lang="en-US" altLang="en-US" sz="1200"/>
              <a:pPr/>
              <a:t>8</a:t>
            </a:fld>
            <a:endParaRPr kumimoji="0" lang="en-US" altLang="en-US" sz="1200"/>
          </a:p>
        </p:txBody>
      </p:sp>
      <p:sp>
        <p:nvSpPr>
          <p:cNvPr id="55300" name="Rectangle 2"/>
          <p:cNvSpPr>
            <a:spLocks noGrp="1" noRot="1" noChangeAspect="1" noChangeArrowheads="1" noTextEdit="1"/>
          </p:cNvSpPr>
          <p:nvPr>
            <p:ph type="sldImg"/>
          </p:nvPr>
        </p:nvSpPr>
        <p:spPr>
          <a:xfrm>
            <a:off x="407988" y="698500"/>
            <a:ext cx="6194425" cy="3484563"/>
          </a:xfrm>
          <a:ln/>
        </p:spPr>
      </p:sp>
      <p:sp>
        <p:nvSpPr>
          <p:cNvPr id="553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7316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24B66E05-4FA6-42D8-BA46-341C9815CDE4}" type="datetime1">
              <a:rPr kumimoji="0" lang="en-US" altLang="en-US" sz="1200"/>
              <a:t>5/12/2021</a:t>
            </a:fld>
            <a:endParaRPr kumimoji="0" lang="en-US" altLang="en-US" sz="1200"/>
          </a:p>
        </p:txBody>
      </p:sp>
      <p:sp>
        <p:nvSpPr>
          <p:cNvPr id="5632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4B056663-2BFF-45E3-9F56-F6BC5EA12FEA}" type="slidenum">
              <a:rPr kumimoji="0" lang="en-US" altLang="en-US" sz="1200"/>
              <a:pPr/>
              <a:t>11</a:t>
            </a:fld>
            <a:endParaRPr kumimoji="0" lang="en-US" altLang="en-US" sz="1200"/>
          </a:p>
        </p:txBody>
      </p:sp>
      <p:sp>
        <p:nvSpPr>
          <p:cNvPr id="56324" name="Rectangle 2"/>
          <p:cNvSpPr>
            <a:spLocks noGrp="1" noRot="1" noChangeAspect="1" noChangeArrowheads="1" noTextEdit="1"/>
          </p:cNvSpPr>
          <p:nvPr>
            <p:ph type="sldImg"/>
          </p:nvPr>
        </p:nvSpPr>
        <p:spPr>
          <a:xfrm>
            <a:off x="407988" y="698500"/>
            <a:ext cx="6194425" cy="3484563"/>
          </a:xfrm>
          <a:ln/>
        </p:spPr>
      </p:sp>
      <p:sp>
        <p:nvSpPr>
          <p:cNvPr id="563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33451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4233" y="3200400"/>
            <a:ext cx="12196233"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2400"/>
          </a:p>
        </p:txBody>
      </p:sp>
      <p:sp>
        <p:nvSpPr>
          <p:cNvPr id="5" name="Arc 3"/>
          <p:cNvSpPr>
            <a:spLocks/>
          </p:cNvSpPr>
          <p:nvPr/>
        </p:nvSpPr>
        <p:spPr bwMode="auto">
          <a:xfrm>
            <a:off x="0" y="842963"/>
            <a:ext cx="2641600" cy="6018212"/>
          </a:xfrm>
          <a:custGeom>
            <a:avLst/>
            <a:gdLst>
              <a:gd name="T0" fmla="*/ 0 w 21600"/>
              <a:gd name="T1" fmla="*/ 0 h 21600"/>
              <a:gd name="T2" fmla="*/ 181720067 w 21600"/>
              <a:gd name="T3" fmla="*/ 1676799800 h 21600"/>
              <a:gd name="T4" fmla="*/ 0 w 21600"/>
              <a:gd name="T5" fmla="*/ 16767998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sz="2400"/>
          </a:p>
        </p:txBody>
      </p:sp>
      <p:sp>
        <p:nvSpPr>
          <p:cNvPr id="3076" name="Rectangle 4"/>
          <p:cNvSpPr>
            <a:spLocks noGrp="1" noChangeArrowheads="1"/>
          </p:cNvSpPr>
          <p:nvPr>
            <p:ph type="ctrTitle" sz="quarter"/>
          </p:nvPr>
        </p:nvSpPr>
        <p:spPr>
          <a:xfrm>
            <a:off x="2133600" y="533400"/>
            <a:ext cx="10058400" cy="2590800"/>
          </a:xfrm>
        </p:spPr>
        <p:txBody>
          <a:bodyPr anchor="b"/>
          <a:lstStyle>
            <a:lvl1pPr algn="l">
              <a:lnSpc>
                <a:spcPct val="80000"/>
              </a:lnSpc>
              <a:defRPr sz="6600"/>
            </a:lvl1pPr>
          </a:lstStyle>
          <a:p>
            <a:r>
              <a:rPr lang="en-US" altLang="en-US"/>
              <a:t>Click to edit Master title style</a:t>
            </a:r>
          </a:p>
        </p:txBody>
      </p:sp>
      <p:sp>
        <p:nvSpPr>
          <p:cNvPr id="3077" name="Rectangle 5"/>
          <p:cNvSpPr>
            <a:spLocks noGrp="1" noChangeArrowheads="1"/>
          </p:cNvSpPr>
          <p:nvPr>
            <p:ph type="subTitle" sz="quarter" idx="1"/>
          </p:nvPr>
        </p:nvSpPr>
        <p:spPr>
          <a:xfrm>
            <a:off x="3759200" y="3581400"/>
            <a:ext cx="8128000" cy="1752600"/>
          </a:xfrm>
        </p:spPr>
        <p:txBody>
          <a:bodyPr/>
          <a:lstStyle>
            <a:lvl1pPr marL="0" indent="0">
              <a:buFont typeface="Monotype Sorts" pitchFamily="2" charset="2"/>
              <a:buNone/>
              <a:defRPr sz="2800"/>
            </a:lvl1pPr>
          </a:lstStyle>
          <a:p>
            <a:r>
              <a:rPr lang="en-US" altLang="en-US"/>
              <a:t>Click to edit Master subtitle style</a:t>
            </a:r>
          </a:p>
        </p:txBody>
      </p:sp>
      <p:sp>
        <p:nvSpPr>
          <p:cNvPr id="6" name="Rectangle 6"/>
          <p:cNvSpPr>
            <a:spLocks noGrp="1" noChangeArrowheads="1"/>
          </p:cNvSpPr>
          <p:nvPr>
            <p:ph type="dt" sz="quarter" idx="10"/>
          </p:nvPr>
        </p:nvSpPr>
        <p:spPr/>
        <p:txBody>
          <a:bodyPr/>
          <a:lstStyle>
            <a:lvl1pPr>
              <a:defRPr>
                <a:solidFill>
                  <a:schemeClr val="hlink"/>
                </a:solidFill>
              </a:defRPr>
            </a:lvl1pPr>
          </a:lstStyle>
          <a:p>
            <a:pPr>
              <a:defRPr/>
            </a:pPr>
            <a:fld id="{8B26E41E-DDD5-4B8D-AE6C-11C7CB9BBDF8}" type="datetime4">
              <a:rPr lang="en-US" smtClean="0"/>
              <a:t>May 12, 2021</a:t>
            </a:fld>
            <a:endParaRPr lang="en-US" altLang="en-US"/>
          </a:p>
        </p:txBody>
      </p:sp>
      <p:sp>
        <p:nvSpPr>
          <p:cNvPr id="7" name="Rectangle 7"/>
          <p:cNvSpPr>
            <a:spLocks noGrp="1" noChangeArrowheads="1"/>
          </p:cNvSpPr>
          <p:nvPr>
            <p:ph type="ftr" sz="quarter" idx="11"/>
          </p:nvPr>
        </p:nvSpPr>
        <p:spPr/>
        <p:txBody>
          <a:bodyPr/>
          <a:lstStyle>
            <a:lvl1pPr>
              <a:defRPr>
                <a:solidFill>
                  <a:schemeClr val="hlink"/>
                </a:solidFill>
              </a:defRPr>
            </a:lvl1pPr>
          </a:lstStyle>
          <a:p>
            <a:pPr>
              <a:defRPr/>
            </a:pPr>
            <a:r>
              <a:rPr lang="en-US" altLang="en-US"/>
              <a:t>Copyright © 2001-11 Randal C. Picker</a:t>
            </a:r>
          </a:p>
        </p:txBody>
      </p:sp>
      <p:sp>
        <p:nvSpPr>
          <p:cNvPr id="8" name="Rectangle 8"/>
          <p:cNvSpPr>
            <a:spLocks noGrp="1" noChangeArrowheads="1"/>
          </p:cNvSpPr>
          <p:nvPr>
            <p:ph type="sldNum" sz="quarter" idx="12"/>
          </p:nvPr>
        </p:nvSpPr>
        <p:spPr/>
        <p:txBody>
          <a:bodyPr/>
          <a:lstStyle>
            <a:lvl1pPr>
              <a:defRPr>
                <a:solidFill>
                  <a:schemeClr val="hlink"/>
                </a:solidFill>
              </a:defRPr>
            </a:lvl1pPr>
          </a:lstStyle>
          <a:p>
            <a:fld id="{AC594287-59DA-49B8-B2E3-B9B80B6A8043}" type="slidenum">
              <a:rPr lang="en-US" altLang="en-US"/>
              <a:pPr/>
              <a:t>‹#›</a:t>
            </a:fld>
            <a:endParaRPr lang="en-US" altLang="en-US"/>
          </a:p>
        </p:txBody>
      </p:sp>
    </p:spTree>
    <p:extLst>
      <p:ext uri="{BB962C8B-B14F-4D97-AF65-F5344CB8AC3E}">
        <p14:creationId xmlns:p14="http://schemas.microsoft.com/office/powerpoint/2010/main" val="3142652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4E4DDD0A-4BFA-4E79-BF0A-15F23BA17884}" type="datetime4">
              <a:rPr lang="en-US" smtClean="0"/>
              <a:t>May 12, 2021</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2001-11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714AB0B1-35D1-4247-BAFD-15494E3D4038}" type="slidenum">
              <a:rPr lang="en-US" altLang="en-US"/>
              <a:pPr/>
              <a:t>‹#›</a:t>
            </a:fld>
            <a:endParaRPr lang="en-US" altLang="en-US"/>
          </a:p>
        </p:txBody>
      </p:sp>
    </p:spTree>
    <p:extLst>
      <p:ext uri="{BB962C8B-B14F-4D97-AF65-F5344CB8AC3E}">
        <p14:creationId xmlns:p14="http://schemas.microsoft.com/office/powerpoint/2010/main" val="3489326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04800"/>
            <a:ext cx="27940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304800"/>
            <a:ext cx="8178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F4CDCA66-A82E-45C7-95AB-C98F5C3DEBB7}" type="datetime4">
              <a:rPr lang="en-US" smtClean="0"/>
              <a:t>May 12, 2021</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2001-11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E894CC82-40F7-417F-8C54-E20386798CA8}" type="slidenum">
              <a:rPr lang="en-US" altLang="en-US"/>
              <a:pPr/>
              <a:t>‹#›</a:t>
            </a:fld>
            <a:endParaRPr lang="en-US" altLang="en-US"/>
          </a:p>
        </p:txBody>
      </p:sp>
    </p:spTree>
    <p:extLst>
      <p:ext uri="{BB962C8B-B14F-4D97-AF65-F5344CB8AC3E}">
        <p14:creationId xmlns:p14="http://schemas.microsoft.com/office/powerpoint/2010/main" val="224240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4000">
                <a:solidFill>
                  <a:srgbClr val="0000FF"/>
                </a:solidFill>
              </a:defRPr>
            </a:lvl1pPr>
            <a:lvl2pPr>
              <a:defRPr sz="3600"/>
            </a:lvl2pPr>
            <a:lvl3pPr>
              <a:defRPr sz="3600"/>
            </a:lvl3pPr>
            <a:lvl4pPr>
              <a:defRPr sz="3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fld id="{A9CB6FC6-65C5-45DD-BCF6-E2405FCF59CB}" type="datetime4">
              <a:rPr lang="en-US" smtClean="0"/>
              <a:t>May 12, 2021</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2001-11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AB99CF75-3DFE-4100-BF81-56632CBDAD18}" type="slidenum">
              <a:rPr lang="en-US" altLang="en-US"/>
              <a:pPr/>
              <a:t>‹#›</a:t>
            </a:fld>
            <a:endParaRPr lang="en-US" altLang="en-US"/>
          </a:p>
        </p:txBody>
      </p:sp>
    </p:spTree>
    <p:extLst>
      <p:ext uri="{BB962C8B-B14F-4D97-AF65-F5344CB8AC3E}">
        <p14:creationId xmlns:p14="http://schemas.microsoft.com/office/powerpoint/2010/main" val="27826507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C555B402-6CE6-4A6B-944C-9D7757D1DC7B}" type="datetime4">
              <a:rPr lang="en-US" smtClean="0"/>
              <a:t>May 12, 2021</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2001-11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619BB632-9DD0-480F-AF21-0B2027D21BB7}" type="slidenum">
              <a:rPr lang="en-US" altLang="en-US"/>
              <a:pPr/>
              <a:t>‹#›</a:t>
            </a:fld>
            <a:endParaRPr lang="en-US" altLang="en-US"/>
          </a:p>
        </p:txBody>
      </p:sp>
    </p:spTree>
    <p:extLst>
      <p:ext uri="{BB962C8B-B14F-4D97-AF65-F5344CB8AC3E}">
        <p14:creationId xmlns:p14="http://schemas.microsoft.com/office/powerpoint/2010/main" val="57343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24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E5C1F116-5225-41C8-95F0-8A1CB050B95B}" type="datetime4">
              <a:rPr lang="en-US" smtClean="0"/>
              <a:t>May 12, 2021</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2001-11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FCB562FF-4E82-4837-87C7-E1B107053996}" type="slidenum">
              <a:rPr lang="en-US" altLang="en-US"/>
              <a:pPr/>
              <a:t>‹#›</a:t>
            </a:fld>
            <a:endParaRPr lang="en-US" altLang="en-US"/>
          </a:p>
        </p:txBody>
      </p:sp>
    </p:spTree>
    <p:extLst>
      <p:ext uri="{BB962C8B-B14F-4D97-AF65-F5344CB8AC3E}">
        <p14:creationId xmlns:p14="http://schemas.microsoft.com/office/powerpoint/2010/main" val="287510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97939BBE-ABA0-4D66-BE43-3B4B8CAB0F9F}" type="datetime4">
              <a:rPr lang="en-US" smtClean="0"/>
              <a:t>May 12, 2021</a:t>
            </a:fld>
            <a:endParaRPr lang="en-US" altLang="en-US">
              <a:solidFill>
                <a:schemeClr val="bg2"/>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a:t>Copyright © 2001-11 Randal C. Picker</a:t>
            </a:r>
            <a:endParaRPr lang="en-US" altLang="en-US">
              <a:solidFill>
                <a:schemeClr val="bg2"/>
              </a:solidFill>
            </a:endParaRPr>
          </a:p>
        </p:txBody>
      </p:sp>
      <p:sp>
        <p:nvSpPr>
          <p:cNvPr id="9" name="Rectangle 7"/>
          <p:cNvSpPr>
            <a:spLocks noGrp="1" noChangeArrowheads="1"/>
          </p:cNvSpPr>
          <p:nvPr>
            <p:ph type="sldNum" sz="quarter" idx="12"/>
          </p:nvPr>
        </p:nvSpPr>
        <p:spPr>
          <a:ln/>
        </p:spPr>
        <p:txBody>
          <a:bodyPr/>
          <a:lstStyle>
            <a:lvl1pPr>
              <a:defRPr/>
            </a:lvl1pPr>
          </a:lstStyle>
          <a:p>
            <a:fld id="{6DC3538D-FF46-421A-B45A-A79A00309D79}" type="slidenum">
              <a:rPr lang="en-US" altLang="en-US"/>
              <a:pPr/>
              <a:t>‹#›</a:t>
            </a:fld>
            <a:endParaRPr lang="en-US" altLang="en-US"/>
          </a:p>
        </p:txBody>
      </p:sp>
    </p:spTree>
    <p:extLst>
      <p:ext uri="{BB962C8B-B14F-4D97-AF65-F5344CB8AC3E}">
        <p14:creationId xmlns:p14="http://schemas.microsoft.com/office/powerpoint/2010/main" val="2164463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9B32EBAD-13C0-4993-9DB1-73D0B2149C34}" type="datetime4">
              <a:rPr lang="en-US" smtClean="0"/>
              <a:t>May 12, 2021</a:t>
            </a:fld>
            <a:endParaRPr lang="en-US" altLang="en-US">
              <a:solidFill>
                <a:schemeClr val="bg2"/>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a:t>Copyright © 2001-11 Randal C. Picker</a:t>
            </a:r>
            <a:endParaRPr lang="en-US" altLang="en-US">
              <a:solidFill>
                <a:schemeClr val="bg2"/>
              </a:solidFill>
            </a:endParaRPr>
          </a:p>
        </p:txBody>
      </p:sp>
      <p:sp>
        <p:nvSpPr>
          <p:cNvPr id="5" name="Rectangle 7"/>
          <p:cNvSpPr>
            <a:spLocks noGrp="1" noChangeArrowheads="1"/>
          </p:cNvSpPr>
          <p:nvPr>
            <p:ph type="sldNum" sz="quarter" idx="12"/>
          </p:nvPr>
        </p:nvSpPr>
        <p:spPr>
          <a:ln/>
        </p:spPr>
        <p:txBody>
          <a:bodyPr/>
          <a:lstStyle>
            <a:lvl1pPr>
              <a:defRPr/>
            </a:lvl1pPr>
          </a:lstStyle>
          <a:p>
            <a:fld id="{E5876015-3055-40E8-9D86-B7E65C2F6B79}" type="slidenum">
              <a:rPr lang="en-US" altLang="en-US"/>
              <a:pPr/>
              <a:t>‹#›</a:t>
            </a:fld>
            <a:endParaRPr lang="en-US" altLang="en-US"/>
          </a:p>
        </p:txBody>
      </p:sp>
    </p:spTree>
    <p:extLst>
      <p:ext uri="{BB962C8B-B14F-4D97-AF65-F5344CB8AC3E}">
        <p14:creationId xmlns:p14="http://schemas.microsoft.com/office/powerpoint/2010/main" val="3551754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90D18FFB-603E-4710-8177-70B95908C015}" type="datetime4">
              <a:rPr lang="en-US" smtClean="0"/>
              <a:t>May 12, 2021</a:t>
            </a:fld>
            <a:endParaRPr lang="en-US" altLang="en-US">
              <a:solidFill>
                <a:schemeClr val="bg2"/>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a:t>Copyright © 2001-11 Randal C. Picker</a:t>
            </a:r>
            <a:endParaRPr lang="en-US" altLang="en-US">
              <a:solidFill>
                <a:schemeClr val="bg2"/>
              </a:solidFill>
            </a:endParaRPr>
          </a:p>
        </p:txBody>
      </p:sp>
      <p:sp>
        <p:nvSpPr>
          <p:cNvPr id="4" name="Rectangle 7"/>
          <p:cNvSpPr>
            <a:spLocks noGrp="1" noChangeArrowheads="1"/>
          </p:cNvSpPr>
          <p:nvPr>
            <p:ph type="sldNum" sz="quarter" idx="12"/>
          </p:nvPr>
        </p:nvSpPr>
        <p:spPr>
          <a:ln/>
        </p:spPr>
        <p:txBody>
          <a:bodyPr/>
          <a:lstStyle>
            <a:lvl1pPr>
              <a:defRPr/>
            </a:lvl1pPr>
          </a:lstStyle>
          <a:p>
            <a:fld id="{FB43107E-530A-42D9-8E15-95A68BEB24D9}" type="slidenum">
              <a:rPr lang="en-US" altLang="en-US"/>
              <a:pPr/>
              <a:t>‹#›</a:t>
            </a:fld>
            <a:endParaRPr lang="en-US" altLang="en-US"/>
          </a:p>
        </p:txBody>
      </p:sp>
    </p:spTree>
    <p:extLst>
      <p:ext uri="{BB962C8B-B14F-4D97-AF65-F5344CB8AC3E}">
        <p14:creationId xmlns:p14="http://schemas.microsoft.com/office/powerpoint/2010/main" val="3350968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B60E521-4307-453B-9903-A3ABADD17A5E}" type="datetime4">
              <a:rPr lang="en-US" smtClean="0"/>
              <a:t>May 12, 2021</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2001-11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E9C7F041-8456-4EC9-9B83-5C5363114197}" type="slidenum">
              <a:rPr lang="en-US" altLang="en-US"/>
              <a:pPr/>
              <a:t>‹#›</a:t>
            </a:fld>
            <a:endParaRPr lang="en-US" altLang="en-US"/>
          </a:p>
        </p:txBody>
      </p:sp>
    </p:spTree>
    <p:extLst>
      <p:ext uri="{BB962C8B-B14F-4D97-AF65-F5344CB8AC3E}">
        <p14:creationId xmlns:p14="http://schemas.microsoft.com/office/powerpoint/2010/main" val="2926246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7F9A8CCA-4DA8-40C0-987D-8069DB804181}" type="datetime4">
              <a:rPr lang="en-US" smtClean="0"/>
              <a:t>May 12, 2021</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2001-11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0D36903E-9EF8-4ED4-9386-B4E2481F8E7F}" type="slidenum">
              <a:rPr lang="en-US" altLang="en-US"/>
              <a:pPr/>
              <a:t>‹#›</a:t>
            </a:fld>
            <a:endParaRPr lang="en-US" altLang="en-US"/>
          </a:p>
        </p:txBody>
      </p:sp>
    </p:spTree>
    <p:extLst>
      <p:ext uri="{BB962C8B-B14F-4D97-AF65-F5344CB8AC3E}">
        <p14:creationId xmlns:p14="http://schemas.microsoft.com/office/powerpoint/2010/main" val="3495308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0000"/>
          </a:schemeClr>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711200" cy="6018212"/>
          </a:xfrm>
          <a:custGeom>
            <a:avLst/>
            <a:gdLst>
              <a:gd name="T0" fmla="*/ 0 w 21600"/>
              <a:gd name="T1" fmla="*/ 0 h 21600"/>
              <a:gd name="T2" fmla="*/ 13172017 w 21600"/>
              <a:gd name="T3" fmla="*/ 1676799800 h 21600"/>
              <a:gd name="T4" fmla="*/ 0 w 21600"/>
              <a:gd name="T5" fmla="*/ 16767998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sz="2400"/>
          </a:p>
        </p:txBody>
      </p:sp>
      <p:sp>
        <p:nvSpPr>
          <p:cNvPr id="1027" name="Rectangle 3"/>
          <p:cNvSpPr>
            <a:spLocks noGrp="1" noChangeArrowheads="1"/>
          </p:cNvSpPr>
          <p:nvPr>
            <p:ph type="title"/>
          </p:nvPr>
        </p:nvSpPr>
        <p:spPr bwMode="auto">
          <a:xfrm>
            <a:off x="812800" y="304800"/>
            <a:ext cx="1117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812800" y="1600200"/>
            <a:ext cx="1117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dt" sz="half" idx="2"/>
          </p:nvPr>
        </p:nvSpPr>
        <p:spPr bwMode="auto">
          <a:xfrm>
            <a:off x="4064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rgbClr val="000066"/>
                </a:solidFill>
                <a:latin typeface="+mn-lt"/>
              </a:defRPr>
            </a:lvl1pPr>
          </a:lstStyle>
          <a:p>
            <a:pPr>
              <a:defRPr/>
            </a:pPr>
            <a:fld id="{F8AC881E-3863-4ECE-95FA-4C4FD2D83F8E}" type="datetime4">
              <a:rPr lang="en-US" smtClean="0"/>
              <a:t>May 12, 2021</a:t>
            </a:fld>
            <a:endParaRPr lang="en-US" altLang="en-US">
              <a:solidFill>
                <a:schemeClr val="bg2"/>
              </a:solidFill>
            </a:endParaRPr>
          </a:p>
        </p:txBody>
      </p:sp>
      <p:sp>
        <p:nvSpPr>
          <p:cNvPr id="1030" name="Rectangle 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rgbClr val="000066"/>
                </a:solidFill>
                <a:latin typeface="+mn-lt"/>
              </a:defRPr>
            </a:lvl1pPr>
          </a:lstStyle>
          <a:p>
            <a:pPr>
              <a:defRPr/>
            </a:pPr>
            <a:r>
              <a:rPr lang="en-US" altLang="en-US"/>
              <a:t>Copyright © 2001-11 Randal C. Picker</a:t>
            </a:r>
            <a:endParaRPr lang="en-US" altLang="en-US">
              <a:solidFill>
                <a:schemeClr val="bg2"/>
              </a:solidFill>
            </a:endParaRPr>
          </a:p>
        </p:txBody>
      </p:sp>
      <p:sp>
        <p:nvSpPr>
          <p:cNvPr id="1031" name="Rectangle 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rgbClr val="000066"/>
                </a:solidFill>
                <a:latin typeface="Arial" panose="020B0604020202020204" pitchFamily="34" charset="0"/>
              </a:defRPr>
            </a:lvl1pPr>
          </a:lstStyle>
          <a:p>
            <a:fld id="{C3BC00D6-0E36-4491-BFF2-A86F1D7BD23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iming>
    <p:tnLst>
      <p:par>
        <p:cTn id="1" dur="indefinite" restart="never" nodeType="tmRoot"/>
      </p:par>
    </p:tnLst>
  </p:timing>
  <p:hf hdr="0" ftr="0"/>
  <p:txStyles>
    <p:titleStyle>
      <a:lvl1pPr algn="ctr" rtl="0" eaLnBrk="0" fontAlgn="base" hangingPunct="0">
        <a:lnSpc>
          <a:spcPct val="70000"/>
        </a:lnSpc>
        <a:spcBef>
          <a:spcPct val="0"/>
        </a:spcBef>
        <a:spcAft>
          <a:spcPct val="0"/>
        </a:spcAft>
        <a:defRPr kumimoji="1" sz="4800" b="1">
          <a:solidFill>
            <a:srgbClr val="000066"/>
          </a:solidFill>
          <a:latin typeface="+mj-lt"/>
          <a:ea typeface="+mj-ea"/>
          <a:cs typeface="+mj-cs"/>
        </a:defRPr>
      </a:lvl1pPr>
      <a:lvl2pPr algn="ctr" rtl="0" eaLnBrk="0" fontAlgn="base" hangingPunct="0">
        <a:lnSpc>
          <a:spcPct val="70000"/>
        </a:lnSpc>
        <a:spcBef>
          <a:spcPct val="0"/>
        </a:spcBef>
        <a:spcAft>
          <a:spcPct val="0"/>
        </a:spcAft>
        <a:defRPr kumimoji="1" sz="4800" b="1">
          <a:solidFill>
            <a:srgbClr val="000066"/>
          </a:solidFill>
          <a:latin typeface="Helvetica" pitchFamily="34" charset="0"/>
        </a:defRPr>
      </a:lvl2pPr>
      <a:lvl3pPr algn="ctr" rtl="0" eaLnBrk="0" fontAlgn="base" hangingPunct="0">
        <a:lnSpc>
          <a:spcPct val="70000"/>
        </a:lnSpc>
        <a:spcBef>
          <a:spcPct val="0"/>
        </a:spcBef>
        <a:spcAft>
          <a:spcPct val="0"/>
        </a:spcAft>
        <a:defRPr kumimoji="1" sz="4800" b="1">
          <a:solidFill>
            <a:srgbClr val="000066"/>
          </a:solidFill>
          <a:latin typeface="Helvetica" pitchFamily="34" charset="0"/>
        </a:defRPr>
      </a:lvl3pPr>
      <a:lvl4pPr algn="ctr" rtl="0" eaLnBrk="0" fontAlgn="base" hangingPunct="0">
        <a:lnSpc>
          <a:spcPct val="70000"/>
        </a:lnSpc>
        <a:spcBef>
          <a:spcPct val="0"/>
        </a:spcBef>
        <a:spcAft>
          <a:spcPct val="0"/>
        </a:spcAft>
        <a:defRPr kumimoji="1" sz="4800" b="1">
          <a:solidFill>
            <a:srgbClr val="000066"/>
          </a:solidFill>
          <a:latin typeface="Helvetica" pitchFamily="34" charset="0"/>
        </a:defRPr>
      </a:lvl4pPr>
      <a:lvl5pPr algn="ctr" rtl="0" eaLnBrk="0" fontAlgn="base" hangingPunct="0">
        <a:lnSpc>
          <a:spcPct val="70000"/>
        </a:lnSpc>
        <a:spcBef>
          <a:spcPct val="0"/>
        </a:spcBef>
        <a:spcAft>
          <a:spcPct val="0"/>
        </a:spcAft>
        <a:defRPr kumimoji="1" sz="4800" b="1">
          <a:solidFill>
            <a:srgbClr val="000066"/>
          </a:solidFill>
          <a:latin typeface="Helvetica" pitchFamily="34" charset="0"/>
        </a:defRPr>
      </a:lvl5pPr>
      <a:lvl6pPr marL="457200" algn="ctr" rtl="0" eaLnBrk="0" fontAlgn="base" hangingPunct="0">
        <a:lnSpc>
          <a:spcPct val="70000"/>
        </a:lnSpc>
        <a:spcBef>
          <a:spcPct val="0"/>
        </a:spcBef>
        <a:spcAft>
          <a:spcPct val="0"/>
        </a:spcAft>
        <a:defRPr kumimoji="1" sz="4800" b="1">
          <a:solidFill>
            <a:srgbClr val="000066"/>
          </a:solidFill>
          <a:latin typeface="Helvetica" pitchFamily="34" charset="0"/>
        </a:defRPr>
      </a:lvl6pPr>
      <a:lvl7pPr marL="914400" algn="ctr" rtl="0" eaLnBrk="0" fontAlgn="base" hangingPunct="0">
        <a:lnSpc>
          <a:spcPct val="70000"/>
        </a:lnSpc>
        <a:spcBef>
          <a:spcPct val="0"/>
        </a:spcBef>
        <a:spcAft>
          <a:spcPct val="0"/>
        </a:spcAft>
        <a:defRPr kumimoji="1" sz="4800" b="1">
          <a:solidFill>
            <a:srgbClr val="000066"/>
          </a:solidFill>
          <a:latin typeface="Helvetica" pitchFamily="34" charset="0"/>
        </a:defRPr>
      </a:lvl7pPr>
      <a:lvl8pPr marL="1371600" algn="ctr" rtl="0" eaLnBrk="0" fontAlgn="base" hangingPunct="0">
        <a:lnSpc>
          <a:spcPct val="70000"/>
        </a:lnSpc>
        <a:spcBef>
          <a:spcPct val="0"/>
        </a:spcBef>
        <a:spcAft>
          <a:spcPct val="0"/>
        </a:spcAft>
        <a:defRPr kumimoji="1" sz="4800" b="1">
          <a:solidFill>
            <a:srgbClr val="000066"/>
          </a:solidFill>
          <a:latin typeface="Helvetica" pitchFamily="34" charset="0"/>
        </a:defRPr>
      </a:lvl8pPr>
      <a:lvl9pPr marL="1828800" algn="ctr" rtl="0" eaLnBrk="0" fontAlgn="base" hangingPunct="0">
        <a:lnSpc>
          <a:spcPct val="70000"/>
        </a:lnSpc>
        <a:spcBef>
          <a:spcPct val="0"/>
        </a:spcBef>
        <a:spcAft>
          <a:spcPct val="0"/>
        </a:spcAft>
        <a:defRPr kumimoji="1" sz="4800" b="1">
          <a:solidFill>
            <a:srgbClr val="000066"/>
          </a:solidFill>
          <a:latin typeface="Helvetica"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3200">
          <a:solidFill>
            <a:srgbClr val="CC0099"/>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3000">
          <a:solidFill>
            <a:srgbClr val="000066"/>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w"/>
        <a:defRPr kumimoji="1" sz="2800">
          <a:solidFill>
            <a:srgbClr val="000066"/>
          </a:solidFill>
          <a:latin typeface="+mn-lt"/>
        </a:defRPr>
      </a:lvl3pPr>
      <a:lvl4pPr marL="1600200" indent="-228600" algn="l" rtl="0" eaLnBrk="0" fontAlgn="base" hangingPunct="0">
        <a:spcBef>
          <a:spcPct val="20000"/>
        </a:spcBef>
        <a:spcAft>
          <a:spcPct val="0"/>
        </a:spcAft>
        <a:buClr>
          <a:schemeClr val="tx2"/>
        </a:buClr>
        <a:buSzPct val="100000"/>
        <a:buChar char="•"/>
        <a:defRPr kumimoji="1" sz="2400">
          <a:solidFill>
            <a:srgbClr val="000066"/>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0.tmp"/></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altLang="en-US" sz="3600" dirty="0"/>
              <a:t>Class </a:t>
            </a:r>
            <a:r>
              <a:rPr lang="en-US" altLang="en-US" sz="3600" dirty="0" smtClean="0"/>
              <a:t>20</a:t>
            </a:r>
            <a:r>
              <a:rPr lang="en-US" altLang="en-US" sz="3600" dirty="0"/>
              <a:t/>
            </a:r>
            <a:br>
              <a:rPr lang="en-US" altLang="en-US" sz="3600" dirty="0"/>
            </a:br>
            <a:r>
              <a:rPr lang="en-US" altLang="en-US" sz="3600" dirty="0"/>
              <a:t>Secured </a:t>
            </a:r>
            <a:r>
              <a:rPr lang="en-US" altLang="en-US" sz="3600" smtClean="0"/>
              <a:t>Transactions Spring 2021</a:t>
            </a:r>
            <a:r>
              <a:rPr lang="en-US" altLang="en-US" sz="3600" dirty="0"/>
              <a:t/>
            </a:r>
            <a:br>
              <a:rPr lang="en-US" altLang="en-US" sz="3600" dirty="0"/>
            </a:br>
            <a:r>
              <a:rPr lang="en-US" altLang="en-US" sz="3600" dirty="0"/>
              <a:t/>
            </a:r>
            <a:br>
              <a:rPr lang="en-US" altLang="en-US" sz="3600" dirty="0"/>
            </a:br>
            <a:r>
              <a:rPr lang="en-US" altLang="en-US" sz="8000" dirty="0"/>
              <a:t>Default</a:t>
            </a:r>
          </a:p>
        </p:txBody>
      </p:sp>
      <p:sp>
        <p:nvSpPr>
          <p:cNvPr id="3075" name="Rectangle 3"/>
          <p:cNvSpPr>
            <a:spLocks noGrp="1" noChangeArrowheads="1"/>
          </p:cNvSpPr>
          <p:nvPr>
            <p:ph type="subTitle" idx="1"/>
          </p:nvPr>
        </p:nvSpPr>
        <p:spPr/>
        <p:txBody>
          <a:bodyPr/>
          <a:lstStyle/>
          <a:p>
            <a:r>
              <a:rPr lang="en-US" altLang="en-US" dirty="0" smtClean="0">
                <a:solidFill>
                  <a:srgbClr val="0000FF"/>
                </a:solidFill>
              </a:rPr>
              <a:t>Randal C. Picker</a:t>
            </a:r>
          </a:p>
          <a:p>
            <a:r>
              <a:rPr lang="en-US" altLang="en-US" sz="2000" dirty="0" smtClean="0">
                <a:solidFill>
                  <a:srgbClr val="0000FF"/>
                </a:solidFill>
              </a:rPr>
              <a:t>James Parker Hall Distinguished Service Professor of Law</a:t>
            </a:r>
            <a:endParaRPr lang="en-US" altLang="en-US" sz="2000" dirty="0">
              <a:solidFill>
                <a:srgbClr val="0000FF"/>
              </a:solidFill>
            </a:endParaRPr>
          </a:p>
          <a:p>
            <a:endParaRPr lang="en-US" altLang="en-US" sz="1600" dirty="0">
              <a:solidFill>
                <a:srgbClr val="0000FF"/>
              </a:solidFill>
            </a:endParaRPr>
          </a:p>
          <a:p>
            <a:r>
              <a:rPr lang="en-US" altLang="en-US" dirty="0" smtClean="0">
                <a:solidFill>
                  <a:srgbClr val="0000FF"/>
                </a:solidFill>
              </a:rPr>
              <a:t>The Law School</a:t>
            </a:r>
          </a:p>
          <a:p>
            <a:r>
              <a:rPr lang="en-US" altLang="en-US" dirty="0" smtClean="0">
                <a:solidFill>
                  <a:srgbClr val="0000FF"/>
                </a:solidFill>
              </a:rPr>
              <a:t>The University of Chicago</a:t>
            </a:r>
          </a:p>
          <a:p>
            <a:endParaRPr lang="en-US" altLang="en-US" dirty="0">
              <a:solidFill>
                <a:srgbClr val="0000FF"/>
              </a:solidFill>
            </a:endParaRPr>
          </a:p>
          <a:p>
            <a:r>
              <a:rPr lang="en-US" altLang="en-US" sz="1800" dirty="0" smtClean="0">
                <a:solidFill>
                  <a:srgbClr val="0000FF"/>
                </a:solidFill>
              </a:rPr>
              <a:t>Copyright </a:t>
            </a:r>
            <a:r>
              <a:rPr lang="en-US" altLang="en-US" sz="1800" dirty="0">
                <a:solidFill>
                  <a:srgbClr val="0000FF"/>
                </a:solidFill>
              </a:rPr>
              <a:t>© </a:t>
            </a:r>
            <a:r>
              <a:rPr lang="en-US" altLang="en-US" sz="1800" dirty="0" smtClean="0">
                <a:solidFill>
                  <a:srgbClr val="0000FF"/>
                </a:solidFill>
              </a:rPr>
              <a:t>2001-21 </a:t>
            </a:r>
            <a:r>
              <a:rPr lang="en-US" altLang="en-US" sz="1800" dirty="0">
                <a:solidFill>
                  <a:srgbClr val="0000FF"/>
                </a:solidFill>
              </a:rPr>
              <a:t>Randal C. Picker. All Rights Reserved.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Default Incentives</a:t>
            </a:r>
            <a:endParaRPr lang="en-US" dirty="0"/>
          </a:p>
        </p:txBody>
      </p:sp>
      <p:sp>
        <p:nvSpPr>
          <p:cNvPr id="3" name="Content Placeholder 2"/>
          <p:cNvSpPr>
            <a:spLocks noGrp="1"/>
          </p:cNvSpPr>
          <p:nvPr>
            <p:ph idx="1"/>
          </p:nvPr>
        </p:nvSpPr>
        <p:spPr/>
        <p:txBody>
          <a:bodyPr/>
          <a:lstStyle/>
          <a:p>
            <a:r>
              <a:rPr lang="en-US" dirty="0" smtClean="0"/>
              <a:t>Scenario 1</a:t>
            </a:r>
          </a:p>
          <a:p>
            <a:pPr lvl="1"/>
            <a:r>
              <a:rPr lang="en-US" dirty="0" smtClean="0"/>
              <a:t>SP moves to sell collateral for $200</a:t>
            </a:r>
          </a:p>
          <a:p>
            <a:pPr lvl="1"/>
            <a:r>
              <a:rPr lang="en-US" dirty="0" smtClean="0"/>
              <a:t>What happens?</a:t>
            </a:r>
          </a:p>
          <a:p>
            <a:r>
              <a:rPr lang="en-US" dirty="0" smtClean="0"/>
              <a:t>Scenario 2</a:t>
            </a:r>
          </a:p>
          <a:p>
            <a:pPr lvl="1"/>
            <a:r>
              <a:rPr lang="en-US" dirty="0" smtClean="0"/>
              <a:t>SP proposes to keep collateral to satisfy debt</a:t>
            </a:r>
          </a:p>
          <a:p>
            <a:pPr lvl="1"/>
            <a:r>
              <a:rPr lang="en-US" dirty="0" smtClean="0"/>
              <a:t>What happens?</a:t>
            </a:r>
            <a:endParaRPr lang="en-US" dirty="0"/>
          </a:p>
        </p:txBody>
      </p:sp>
      <p:sp>
        <p:nvSpPr>
          <p:cNvPr id="4" name="Date Placeholder 3"/>
          <p:cNvSpPr>
            <a:spLocks noGrp="1"/>
          </p:cNvSpPr>
          <p:nvPr>
            <p:ph type="dt" sz="half" idx="10"/>
          </p:nvPr>
        </p:nvSpPr>
        <p:spPr/>
        <p:txBody>
          <a:bodyPr/>
          <a:lstStyle/>
          <a:p>
            <a:pPr>
              <a:defRPr/>
            </a:pPr>
            <a:fld id="{A9CB6FC6-65C5-45DD-BCF6-E2405FCF59CB}" type="datetime4">
              <a:rPr lang="en-US" smtClean="0"/>
              <a:t>May 12,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B99CF75-3DFE-4100-BF81-56632CBDAD18}" type="slidenum">
              <a:rPr lang="en-US" altLang="en-US" smtClean="0"/>
              <a:pPr/>
              <a:t>10</a:t>
            </a:fld>
            <a:endParaRPr lang="en-US" altLang="en-US"/>
          </a:p>
        </p:txBody>
      </p:sp>
      <p:sp>
        <p:nvSpPr>
          <p:cNvPr id="6" name="Text Box 5"/>
          <p:cNvSpPr txBox="1">
            <a:spLocks noChangeArrowheads="1"/>
          </p:cNvSpPr>
          <p:nvPr/>
        </p:nvSpPr>
        <p:spPr bwMode="auto">
          <a:xfrm>
            <a:off x="10075179" y="0"/>
            <a:ext cx="2116822"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smtClean="0">
                <a:solidFill>
                  <a:schemeClr val="accent4">
                    <a:lumMod val="75000"/>
                    <a:lumOff val="25000"/>
                  </a:schemeClr>
                </a:solidFill>
                <a:latin typeface="+mn-lt"/>
                <a:cs typeface="Times New Roman" panose="02020603050405020304" pitchFamily="18" charset="0"/>
              </a:rPr>
              <a:t>TTYN (2 of 2)</a:t>
            </a:r>
            <a:endParaRPr lang="en-US"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653988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8EA0FEB8-2EAD-4D56-8744-5A3254A304F3}"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3B00CE0D-5DF1-4D92-A66B-94DDD11BBD5B}" type="slidenum">
              <a:rPr lang="en-US" altLang="en-US" sz="1400">
                <a:solidFill>
                  <a:srgbClr val="000066"/>
                </a:solidFill>
                <a:latin typeface="Arial" panose="020B0604020202020204" pitchFamily="34" charset="0"/>
              </a:rPr>
              <a:pPr/>
              <a:t>11</a:t>
            </a:fld>
            <a:endParaRPr lang="en-US" altLang="en-US" sz="1400">
              <a:solidFill>
                <a:srgbClr val="000066"/>
              </a:solidFill>
              <a:latin typeface="Arial" panose="020B0604020202020204" pitchFamily="34" charset="0"/>
            </a:endParaRPr>
          </a:p>
        </p:txBody>
      </p:sp>
      <p:sp>
        <p:nvSpPr>
          <p:cNvPr id="5125" name="Rectangle 2"/>
          <p:cNvSpPr>
            <a:spLocks noGrp="1" noChangeArrowheads="1"/>
          </p:cNvSpPr>
          <p:nvPr>
            <p:ph type="title"/>
          </p:nvPr>
        </p:nvSpPr>
        <p:spPr/>
        <p:txBody>
          <a:bodyPr/>
          <a:lstStyle/>
          <a:p>
            <a:r>
              <a:rPr lang="en-US" altLang="en-US" smtClean="0"/>
              <a:t>Secured Creditor Opportunism</a:t>
            </a:r>
          </a:p>
        </p:txBody>
      </p:sp>
      <p:sp>
        <p:nvSpPr>
          <p:cNvPr id="5126" name="Rectangle 3"/>
          <p:cNvSpPr>
            <a:spLocks noGrp="1" noChangeArrowheads="1"/>
          </p:cNvSpPr>
          <p:nvPr>
            <p:ph type="body" idx="1"/>
          </p:nvPr>
        </p:nvSpPr>
        <p:spPr/>
        <p:txBody>
          <a:bodyPr/>
          <a:lstStyle/>
          <a:p>
            <a:r>
              <a:rPr lang="en-US" altLang="en-US" dirty="0" smtClean="0"/>
              <a:t>Opportunism I</a:t>
            </a:r>
          </a:p>
          <a:p>
            <a:pPr lvl="1"/>
            <a:r>
              <a:rPr lang="en-US" altLang="en-US" dirty="0" smtClean="0"/>
              <a:t>Debtor is entitled to surplus left over after disposition; SP won’t care about size of surplus</a:t>
            </a:r>
          </a:p>
          <a:p>
            <a:r>
              <a:rPr lang="en-US" altLang="en-US" dirty="0"/>
              <a:t>Opportunism II</a:t>
            </a:r>
          </a:p>
          <a:p>
            <a:pPr lvl="1"/>
            <a:r>
              <a:rPr lang="en-US" altLang="en-US" dirty="0"/>
              <a:t>SP tells debtor will keep collateral in satisfaction of debt when collateral is worth much </a:t>
            </a:r>
            <a:r>
              <a:rPr lang="en-US" altLang="en-US" dirty="0" smtClean="0"/>
              <a:t>more</a:t>
            </a:r>
            <a:endParaRPr lang="en-US" altLang="en-US" dirty="0"/>
          </a:p>
        </p:txBody>
      </p:sp>
    </p:spTree>
    <p:extLst>
      <p:ext uri="{BB962C8B-B14F-4D97-AF65-F5344CB8AC3E}">
        <p14:creationId xmlns:p14="http://schemas.microsoft.com/office/powerpoint/2010/main" val="9735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A1A8A8BD-74DD-4909-A8B2-7054BF255378}"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33917FF0-ACC8-4276-9BC8-C0B951FC5023}" type="slidenum">
              <a:rPr lang="en-US" altLang="en-US" sz="1400">
                <a:solidFill>
                  <a:srgbClr val="000066"/>
                </a:solidFill>
                <a:latin typeface="Arial" panose="020B0604020202020204" pitchFamily="34" charset="0"/>
              </a:rPr>
              <a:pPr/>
              <a:t>12</a:t>
            </a:fld>
            <a:endParaRPr lang="en-US" altLang="en-US" sz="1400">
              <a:solidFill>
                <a:srgbClr val="000066"/>
              </a:solidFill>
              <a:latin typeface="Arial" panose="020B0604020202020204" pitchFamily="34" charset="0"/>
            </a:endParaRPr>
          </a:p>
        </p:txBody>
      </p:sp>
      <p:sp>
        <p:nvSpPr>
          <p:cNvPr id="7173" name="Rectangle 2"/>
          <p:cNvSpPr>
            <a:spLocks noGrp="1" noChangeArrowheads="1"/>
          </p:cNvSpPr>
          <p:nvPr>
            <p:ph type="title"/>
          </p:nvPr>
        </p:nvSpPr>
        <p:spPr/>
        <p:txBody>
          <a:bodyPr/>
          <a:lstStyle/>
          <a:p>
            <a:r>
              <a:rPr lang="en-US" altLang="en-US" smtClean="0"/>
              <a:t>Debtor Indifference and Ignorance</a:t>
            </a:r>
          </a:p>
        </p:txBody>
      </p:sp>
      <p:sp>
        <p:nvSpPr>
          <p:cNvPr id="7174" name="Rectangle 3"/>
          <p:cNvSpPr>
            <a:spLocks noGrp="1" noChangeArrowheads="1"/>
          </p:cNvSpPr>
          <p:nvPr>
            <p:ph type="body" idx="1"/>
          </p:nvPr>
        </p:nvSpPr>
        <p:spPr/>
        <p:txBody>
          <a:bodyPr/>
          <a:lstStyle/>
          <a:p>
            <a:r>
              <a:rPr lang="en-US" altLang="en-US" dirty="0" smtClean="0"/>
              <a:t>Debtor Indifference</a:t>
            </a:r>
          </a:p>
          <a:p>
            <a:pPr lvl="1"/>
            <a:r>
              <a:rPr lang="en-US" altLang="en-US" dirty="0" smtClean="0"/>
              <a:t>Debtor may not get to keep surplus anyhow</a:t>
            </a:r>
          </a:p>
          <a:p>
            <a:pPr lvl="1"/>
            <a:r>
              <a:rPr lang="en-US" altLang="en-US" dirty="0" smtClean="0"/>
              <a:t>Just goes to other creditors, so why care</a:t>
            </a:r>
          </a:p>
          <a:p>
            <a:pPr lvl="1"/>
            <a:r>
              <a:rPr lang="en-US" altLang="en-US" dirty="0" smtClean="0"/>
              <a:t>Need to get those with a stake in the disposition of collateral involved</a:t>
            </a:r>
          </a:p>
        </p:txBody>
      </p:sp>
    </p:spTree>
    <p:extLst>
      <p:ext uri="{BB962C8B-B14F-4D97-AF65-F5344CB8AC3E}">
        <p14:creationId xmlns:p14="http://schemas.microsoft.com/office/powerpoint/2010/main" val="4017408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A1A8A8BD-74DD-4909-A8B2-7054BF255378}"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33917FF0-ACC8-4276-9BC8-C0B951FC5023}" type="slidenum">
              <a:rPr lang="en-US" altLang="en-US" sz="1400">
                <a:solidFill>
                  <a:srgbClr val="000066"/>
                </a:solidFill>
                <a:latin typeface="Arial" panose="020B0604020202020204" pitchFamily="34" charset="0"/>
              </a:rPr>
              <a:pPr/>
              <a:t>13</a:t>
            </a:fld>
            <a:endParaRPr lang="en-US" altLang="en-US" sz="1400">
              <a:solidFill>
                <a:srgbClr val="000066"/>
              </a:solidFill>
              <a:latin typeface="Arial" panose="020B0604020202020204" pitchFamily="34" charset="0"/>
            </a:endParaRPr>
          </a:p>
        </p:txBody>
      </p:sp>
      <p:sp>
        <p:nvSpPr>
          <p:cNvPr id="7173" name="Rectangle 2"/>
          <p:cNvSpPr>
            <a:spLocks noGrp="1" noChangeArrowheads="1"/>
          </p:cNvSpPr>
          <p:nvPr>
            <p:ph type="title"/>
          </p:nvPr>
        </p:nvSpPr>
        <p:spPr/>
        <p:txBody>
          <a:bodyPr/>
          <a:lstStyle/>
          <a:p>
            <a:r>
              <a:rPr lang="en-US" altLang="en-US" smtClean="0"/>
              <a:t>Debtor Indifference and Ignorance</a:t>
            </a:r>
          </a:p>
        </p:txBody>
      </p:sp>
      <p:sp>
        <p:nvSpPr>
          <p:cNvPr id="7174" name="Rectangle 3"/>
          <p:cNvSpPr>
            <a:spLocks noGrp="1" noChangeArrowheads="1"/>
          </p:cNvSpPr>
          <p:nvPr>
            <p:ph type="body" idx="1"/>
          </p:nvPr>
        </p:nvSpPr>
        <p:spPr/>
        <p:txBody>
          <a:bodyPr/>
          <a:lstStyle/>
          <a:p>
            <a:r>
              <a:rPr lang="en-US" altLang="en-US" dirty="0" smtClean="0"/>
              <a:t>Debtor Ignorance</a:t>
            </a:r>
          </a:p>
          <a:p>
            <a:pPr lvl="1"/>
            <a:r>
              <a:rPr lang="en-US" altLang="en-US" dirty="0" smtClean="0"/>
              <a:t>In consumer settings, debtors may not fully understand consequences of decisions </a:t>
            </a:r>
          </a:p>
        </p:txBody>
      </p:sp>
    </p:spTree>
    <p:extLst>
      <p:ext uri="{BB962C8B-B14F-4D97-AF65-F5344CB8AC3E}">
        <p14:creationId xmlns:p14="http://schemas.microsoft.com/office/powerpoint/2010/main" val="3998219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8313" y="-2"/>
            <a:ext cx="2573687"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Household Debt</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May 12, 2021</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14</a:t>
            </a:fld>
            <a:endParaRPr lang="en-US" altLang="en-US"/>
          </a:p>
        </p:txBody>
      </p:sp>
      <p:sp>
        <p:nvSpPr>
          <p:cNvPr id="6" name="Text Box 5"/>
          <p:cNvSpPr txBox="1">
            <a:spLocks noChangeArrowheads="1"/>
          </p:cNvSpPr>
          <p:nvPr/>
        </p:nvSpPr>
        <p:spPr bwMode="auto">
          <a:xfrm>
            <a:off x="9236906" y="6488668"/>
            <a:ext cx="295509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New York Fed (Feb 2021)</a:t>
            </a:r>
            <a:endParaRPr lang="en-US" sz="1800" i="0" dirty="0">
              <a:solidFill>
                <a:schemeClr val="accent4">
                  <a:lumMod val="75000"/>
                  <a:lumOff val="25000"/>
                </a:schemeClr>
              </a:solidFill>
              <a:latin typeface="+mn-lt"/>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438359" y="455021"/>
            <a:ext cx="4541707" cy="5947576"/>
          </a:xfrm>
          <a:prstGeom prst="rect">
            <a:avLst/>
          </a:prstGeom>
        </p:spPr>
      </p:pic>
    </p:spTree>
    <p:extLst>
      <p:ext uri="{BB962C8B-B14F-4D97-AF65-F5344CB8AC3E}">
        <p14:creationId xmlns:p14="http://schemas.microsoft.com/office/powerpoint/2010/main" val="3355573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380" y="-2"/>
            <a:ext cx="3952621"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CARES Act </a:t>
            </a:r>
            <a:r>
              <a:rPr lang="en-US" sz="2400" dirty="0" err="1" smtClean="0">
                <a:solidFill>
                  <a:schemeClr val="accent4">
                    <a:lumMod val="75000"/>
                    <a:lumOff val="25000"/>
                  </a:schemeClr>
                </a:solidFill>
                <a:latin typeface="+mn-lt"/>
                <a:cs typeface="Times New Roman" panose="02020603050405020304" pitchFamily="18" charset="0"/>
              </a:rPr>
              <a:t>Forebearance</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May 12, 2021</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15</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p:cNvSpPr txBox="1">
            <a:spLocks noChangeArrowheads="1"/>
          </p:cNvSpPr>
          <p:nvPr/>
        </p:nvSpPr>
        <p:spPr bwMode="auto">
          <a:xfrm>
            <a:off x="9236906" y="6488668"/>
            <a:ext cx="295509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New York Fed (Feb 2021)</a:t>
            </a:r>
            <a:endParaRPr lang="en-US" sz="1800" i="0" dirty="0">
              <a:solidFill>
                <a:schemeClr val="accent4">
                  <a:lumMod val="75000"/>
                  <a:lumOff val="25000"/>
                </a:schemeClr>
              </a:solidFill>
              <a:latin typeface="+mn-lt"/>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17124" y="418011"/>
            <a:ext cx="3090528" cy="4105091"/>
          </a:xfrm>
          <a:prstGeom prst="rect">
            <a:avLst/>
          </a:prstGeom>
        </p:spPr>
      </p:pic>
      <p:pic>
        <p:nvPicPr>
          <p:cNvPr id="6" name="Picture 5"/>
          <p:cNvPicPr>
            <a:picLocks noChangeAspect="1"/>
          </p:cNvPicPr>
          <p:nvPr/>
        </p:nvPicPr>
        <p:blipFill>
          <a:blip r:embed="rId3"/>
          <a:stretch>
            <a:fillRect/>
          </a:stretch>
        </p:blipFill>
        <p:spPr>
          <a:xfrm>
            <a:off x="1678914" y="1781954"/>
            <a:ext cx="9633615" cy="4403694"/>
          </a:xfrm>
          <a:prstGeom prst="rect">
            <a:avLst/>
          </a:prstGeom>
        </p:spPr>
      </p:pic>
    </p:spTree>
    <p:extLst>
      <p:ext uri="{BB962C8B-B14F-4D97-AF65-F5344CB8AC3E}">
        <p14:creationId xmlns:p14="http://schemas.microsoft.com/office/powerpoint/2010/main" val="240533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1" y="-2"/>
            <a:ext cx="3352800"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Total Household Debt</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May 12, 2021</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16</a:t>
            </a:fld>
            <a:endParaRPr lang="en-US" altLang="en-US"/>
          </a:p>
        </p:txBody>
      </p:sp>
      <p:sp>
        <p:nvSpPr>
          <p:cNvPr id="8" name="Text Box 5"/>
          <p:cNvSpPr txBox="1">
            <a:spLocks noChangeArrowheads="1"/>
          </p:cNvSpPr>
          <p:nvPr/>
        </p:nvSpPr>
        <p:spPr bwMode="auto">
          <a:xfrm>
            <a:off x="9347200" y="6494987"/>
            <a:ext cx="28448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New York Fed (Feb 2021)</a:t>
            </a:r>
            <a:endParaRPr lang="en-US" sz="1800" i="0" dirty="0">
              <a:solidFill>
                <a:schemeClr val="accent4">
                  <a:lumMod val="75000"/>
                  <a:lumOff val="25000"/>
                </a:schemeClr>
              </a:solidFill>
              <a:latin typeface="+mn-lt"/>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093767" y="411693"/>
            <a:ext cx="8087015" cy="6083294"/>
          </a:xfrm>
          <a:prstGeom prst="rect">
            <a:avLst/>
          </a:prstGeom>
        </p:spPr>
      </p:pic>
    </p:spTree>
    <p:extLst>
      <p:ext uri="{BB962C8B-B14F-4D97-AF65-F5344CB8AC3E}">
        <p14:creationId xmlns:p14="http://schemas.microsoft.com/office/powerpoint/2010/main" val="3075808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7200" y="-2"/>
            <a:ext cx="2844801"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Loan Delinquency</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May 12, 2021</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17</a:t>
            </a:fld>
            <a:endParaRPr lang="en-US" altLang="en-US"/>
          </a:p>
        </p:txBody>
      </p:sp>
      <p:sp>
        <p:nvSpPr>
          <p:cNvPr id="8" name="Text Box 5"/>
          <p:cNvSpPr txBox="1">
            <a:spLocks noChangeArrowheads="1"/>
          </p:cNvSpPr>
          <p:nvPr/>
        </p:nvSpPr>
        <p:spPr bwMode="auto">
          <a:xfrm>
            <a:off x="9347200" y="6477000"/>
            <a:ext cx="28448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New York Fed (Feb 2021)</a:t>
            </a:r>
            <a:endParaRPr lang="en-US" sz="1800" i="0" dirty="0">
              <a:solidFill>
                <a:schemeClr val="accent4">
                  <a:lumMod val="75000"/>
                  <a:lumOff val="25000"/>
                </a:schemeClr>
              </a:solidFill>
              <a:latin typeface="+mn-lt"/>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224921" y="481013"/>
            <a:ext cx="7783281" cy="5855255"/>
          </a:xfrm>
          <a:prstGeom prst="rect">
            <a:avLst/>
          </a:prstGeom>
        </p:spPr>
      </p:pic>
    </p:spTree>
    <p:extLst>
      <p:ext uri="{BB962C8B-B14F-4D97-AF65-F5344CB8AC3E}">
        <p14:creationId xmlns:p14="http://schemas.microsoft.com/office/powerpoint/2010/main" val="3409997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1FA03376-5C61-45A4-8E46-18F6EC53CDE9}"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24322263-B4E2-488D-B94A-07FEDDE58BD6}" type="slidenum">
              <a:rPr lang="en-US" altLang="en-US" sz="1400">
                <a:solidFill>
                  <a:srgbClr val="000066"/>
                </a:solidFill>
                <a:latin typeface="Arial" panose="020B0604020202020204" pitchFamily="34" charset="0"/>
              </a:rPr>
              <a:pPr/>
              <a:t>18</a:t>
            </a:fld>
            <a:endParaRPr lang="en-US" altLang="en-US" sz="1400">
              <a:solidFill>
                <a:srgbClr val="000066"/>
              </a:solidFill>
              <a:latin typeface="Arial" panose="020B0604020202020204" pitchFamily="34" charset="0"/>
            </a:endParaRPr>
          </a:p>
        </p:txBody>
      </p:sp>
      <p:sp>
        <p:nvSpPr>
          <p:cNvPr id="21509" name="Rectangle 2"/>
          <p:cNvSpPr>
            <a:spLocks noGrp="1" noChangeArrowheads="1"/>
          </p:cNvSpPr>
          <p:nvPr>
            <p:ph type="title"/>
          </p:nvPr>
        </p:nvSpPr>
        <p:spPr/>
        <p:txBody>
          <a:bodyPr/>
          <a:lstStyle/>
          <a:p>
            <a:r>
              <a:rPr lang="en-US" altLang="en-US" smtClean="0"/>
              <a:t>9-609 on Breach of the Peace</a:t>
            </a:r>
          </a:p>
        </p:txBody>
      </p:sp>
      <p:sp>
        <p:nvSpPr>
          <p:cNvPr id="21510" name="Rectangle 3"/>
          <p:cNvSpPr>
            <a:spLocks noGrp="1" noChangeArrowheads="1"/>
          </p:cNvSpPr>
          <p:nvPr>
            <p:ph type="body" idx="1"/>
          </p:nvPr>
        </p:nvSpPr>
        <p:spPr/>
        <p:txBody>
          <a:bodyPr/>
          <a:lstStyle/>
          <a:p>
            <a:pPr>
              <a:lnSpc>
                <a:spcPct val="90000"/>
              </a:lnSpc>
            </a:pPr>
            <a:r>
              <a:rPr lang="en-US" altLang="en-US" dirty="0" smtClean="0">
                <a:cs typeface="Times New Roman" panose="02020603050405020304" pitchFamily="18" charset="0"/>
              </a:rPr>
              <a:t>(a) </a:t>
            </a:r>
            <a:r>
              <a:rPr lang="en-US" altLang="en-US" b="1" dirty="0" smtClean="0">
                <a:cs typeface="Times New Roman" panose="02020603050405020304" pitchFamily="18" charset="0"/>
              </a:rPr>
              <a:t>[Possession; rendering equipment unusable; disposition on debtor’s premises.]</a:t>
            </a:r>
            <a:endParaRPr lang="en-US" altLang="en-US" dirty="0" smtClean="0">
              <a:cs typeface="Times New Roman" panose="02020603050405020304" pitchFamily="18" charset="0"/>
            </a:endParaRPr>
          </a:p>
          <a:p>
            <a:pPr lvl="1">
              <a:lnSpc>
                <a:spcPct val="90000"/>
              </a:lnSpc>
            </a:pPr>
            <a:r>
              <a:rPr lang="en-US" altLang="en-US" dirty="0" smtClean="0">
                <a:solidFill>
                  <a:srgbClr val="FF0000"/>
                </a:solidFill>
                <a:cs typeface="Times New Roman" panose="02020603050405020304" pitchFamily="18" charset="0"/>
              </a:rPr>
              <a:t>After default</a:t>
            </a:r>
            <a:r>
              <a:rPr lang="en-US" altLang="en-US" dirty="0" smtClean="0">
                <a:cs typeface="Times New Roman" panose="02020603050405020304" pitchFamily="18" charset="0"/>
              </a:rPr>
              <a:t>, a secured party:</a:t>
            </a:r>
            <a:endParaRPr lang="en-US" altLang="en-US" dirty="0" smtClean="0"/>
          </a:p>
          <a:p>
            <a:pPr lvl="2">
              <a:lnSpc>
                <a:spcPct val="90000"/>
              </a:lnSpc>
            </a:pPr>
            <a:r>
              <a:rPr lang="en-US" altLang="en-US" dirty="0" smtClean="0">
                <a:cs typeface="Times New Roman" panose="02020603050405020304" pitchFamily="18" charset="0"/>
              </a:rPr>
              <a:t>(1) </a:t>
            </a:r>
            <a:r>
              <a:rPr lang="en-US" altLang="en-US" dirty="0" smtClean="0">
                <a:solidFill>
                  <a:srgbClr val="FF0000"/>
                </a:solidFill>
                <a:cs typeface="Times New Roman" panose="02020603050405020304" pitchFamily="18" charset="0"/>
              </a:rPr>
              <a:t>may take possession of the collateral</a:t>
            </a:r>
            <a:r>
              <a:rPr lang="en-US" altLang="en-US" dirty="0" smtClean="0">
                <a:cs typeface="Times New Roman" panose="02020603050405020304" pitchFamily="18" charset="0"/>
              </a:rPr>
              <a:t>; and</a:t>
            </a:r>
            <a:endParaRPr lang="en-US" altLang="en-US" dirty="0" smtClean="0"/>
          </a:p>
          <a:p>
            <a:pPr lvl="2">
              <a:lnSpc>
                <a:spcPct val="90000"/>
              </a:lnSpc>
            </a:pPr>
            <a:r>
              <a:rPr lang="en-US" altLang="en-US" dirty="0" smtClean="0">
                <a:cs typeface="Times New Roman" panose="02020603050405020304" pitchFamily="18" charset="0"/>
              </a:rPr>
              <a:t>(2) </a:t>
            </a:r>
            <a:r>
              <a:rPr lang="en-US" altLang="en-US" dirty="0" smtClean="0">
                <a:solidFill>
                  <a:srgbClr val="FF0000"/>
                </a:solidFill>
                <a:cs typeface="Times New Roman" panose="02020603050405020304" pitchFamily="18" charset="0"/>
              </a:rPr>
              <a:t>without removal, may render equipment unusable </a:t>
            </a:r>
            <a:r>
              <a:rPr lang="en-US" altLang="en-US" dirty="0" smtClean="0">
                <a:cs typeface="Times New Roman" panose="02020603050405020304" pitchFamily="18" charset="0"/>
              </a:rPr>
              <a:t>and dispose of collateral on a debtor’s premises under Section 9‑610.</a:t>
            </a:r>
          </a:p>
        </p:txBody>
      </p:sp>
    </p:spTree>
    <p:extLst>
      <p:ext uri="{BB962C8B-B14F-4D97-AF65-F5344CB8AC3E}">
        <p14:creationId xmlns:p14="http://schemas.microsoft.com/office/powerpoint/2010/main" val="3839637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C24B88C4-459B-4A5E-9135-7A8AC72F4DDC}"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15979F73-8995-4399-B15E-33503C8BAEF8}" type="slidenum">
              <a:rPr lang="en-US" altLang="en-US" sz="1400">
                <a:solidFill>
                  <a:srgbClr val="000066"/>
                </a:solidFill>
                <a:latin typeface="Arial" panose="020B0604020202020204" pitchFamily="34" charset="0"/>
              </a:rPr>
              <a:pPr/>
              <a:t>19</a:t>
            </a:fld>
            <a:endParaRPr lang="en-US" altLang="en-US" sz="1400">
              <a:solidFill>
                <a:srgbClr val="000066"/>
              </a:solidFill>
              <a:latin typeface="Arial" panose="020B0604020202020204" pitchFamily="34" charset="0"/>
            </a:endParaRPr>
          </a:p>
        </p:txBody>
      </p:sp>
      <p:sp>
        <p:nvSpPr>
          <p:cNvPr id="22533" name="Rectangle 2"/>
          <p:cNvSpPr>
            <a:spLocks noGrp="1" noChangeArrowheads="1"/>
          </p:cNvSpPr>
          <p:nvPr>
            <p:ph type="title"/>
          </p:nvPr>
        </p:nvSpPr>
        <p:spPr/>
        <p:txBody>
          <a:bodyPr/>
          <a:lstStyle/>
          <a:p>
            <a:r>
              <a:rPr lang="en-US" altLang="en-US" smtClean="0"/>
              <a:t>9-609 on Breach of the Peace</a:t>
            </a:r>
          </a:p>
        </p:txBody>
      </p:sp>
      <p:sp>
        <p:nvSpPr>
          <p:cNvPr id="22534" name="Rectangle 3"/>
          <p:cNvSpPr>
            <a:spLocks noGrp="1" noChangeArrowheads="1"/>
          </p:cNvSpPr>
          <p:nvPr>
            <p:ph type="body" idx="1"/>
          </p:nvPr>
        </p:nvSpPr>
        <p:spPr/>
        <p:txBody>
          <a:bodyPr/>
          <a:lstStyle/>
          <a:p>
            <a:r>
              <a:rPr lang="en-US" altLang="en-US" smtClean="0">
                <a:cs typeface="Times New Roman" panose="02020603050405020304" pitchFamily="18" charset="0"/>
              </a:rPr>
              <a:t>(b) </a:t>
            </a:r>
            <a:r>
              <a:rPr lang="en-US" altLang="en-US" b="1" smtClean="0">
                <a:cs typeface="Times New Roman" panose="02020603050405020304" pitchFamily="18" charset="0"/>
              </a:rPr>
              <a:t>[Judicial and nonjudicial process.]</a:t>
            </a:r>
            <a:endParaRPr lang="en-US" altLang="en-US" smtClean="0">
              <a:cs typeface="Times New Roman" panose="02020603050405020304" pitchFamily="18" charset="0"/>
            </a:endParaRPr>
          </a:p>
          <a:p>
            <a:pPr lvl="1"/>
            <a:r>
              <a:rPr lang="en-US" altLang="en-US" smtClean="0">
                <a:cs typeface="Times New Roman" panose="02020603050405020304" pitchFamily="18" charset="0"/>
              </a:rPr>
              <a:t>A secured party may proceed under subsection (a):</a:t>
            </a:r>
            <a:endParaRPr lang="en-US" altLang="en-US" smtClean="0"/>
          </a:p>
          <a:p>
            <a:pPr lvl="2"/>
            <a:r>
              <a:rPr lang="en-US" altLang="en-US" smtClean="0">
                <a:cs typeface="Times New Roman" panose="02020603050405020304" pitchFamily="18" charset="0"/>
              </a:rPr>
              <a:t>(1) pursuant to judicial process; or</a:t>
            </a:r>
          </a:p>
          <a:p>
            <a:pPr lvl="2"/>
            <a:r>
              <a:rPr lang="en-US" altLang="en-US" smtClean="0">
                <a:cs typeface="Times New Roman" panose="02020603050405020304" pitchFamily="18" charset="0"/>
              </a:rPr>
              <a:t>(2) without judicial process, if it proceeds </a:t>
            </a:r>
            <a:r>
              <a:rPr lang="en-US" altLang="en-US" smtClean="0">
                <a:solidFill>
                  <a:srgbClr val="FF0000"/>
                </a:solidFill>
                <a:cs typeface="Times New Roman" panose="02020603050405020304" pitchFamily="18" charset="0"/>
              </a:rPr>
              <a:t>without breach of the peace</a:t>
            </a:r>
            <a:r>
              <a:rPr lang="en-US" altLang="en-US" smtClean="0">
                <a:cs typeface="Times New Roman" panose="02020603050405020304" pitchFamily="18" charset="0"/>
              </a:rPr>
              <a:t>.</a:t>
            </a:r>
          </a:p>
        </p:txBody>
      </p:sp>
    </p:spTree>
    <p:extLst>
      <p:ext uri="{BB962C8B-B14F-4D97-AF65-F5344CB8AC3E}">
        <p14:creationId xmlns:p14="http://schemas.microsoft.com/office/powerpoint/2010/main" val="774186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4C305262-A62E-4995-A568-C030A9261448}" type="slidenum">
              <a:rPr lang="en-US" altLang="en-US" sz="1400">
                <a:solidFill>
                  <a:srgbClr val="000066"/>
                </a:solidFill>
                <a:latin typeface="Arial" panose="020B0604020202020204" pitchFamily="34" charset="0"/>
              </a:rPr>
              <a:pPr/>
              <a:t>2</a:t>
            </a:fld>
            <a:endParaRPr lang="en-US" altLang="en-US" sz="1400">
              <a:solidFill>
                <a:srgbClr val="000066"/>
              </a:solidFill>
              <a:latin typeface="Arial" panose="020B0604020202020204" pitchFamily="34" charset="0"/>
            </a:endParaRPr>
          </a:p>
        </p:txBody>
      </p:sp>
      <p:sp>
        <p:nvSpPr>
          <p:cNvPr id="4101" name="Rectangle 2"/>
          <p:cNvSpPr>
            <a:spLocks noGrp="1" noChangeArrowheads="1"/>
          </p:cNvSpPr>
          <p:nvPr>
            <p:ph type="title"/>
          </p:nvPr>
        </p:nvSpPr>
        <p:spPr/>
        <p:txBody>
          <a:bodyPr/>
          <a:lstStyle/>
          <a:p>
            <a:r>
              <a:rPr lang="en-US" altLang="en-US" smtClean="0"/>
              <a:t>The Key Attributes of Security</a:t>
            </a:r>
          </a:p>
        </p:txBody>
      </p:sp>
      <p:sp>
        <p:nvSpPr>
          <p:cNvPr id="4102" name="Rectangle 3"/>
          <p:cNvSpPr>
            <a:spLocks noGrp="1" noChangeArrowheads="1"/>
          </p:cNvSpPr>
          <p:nvPr>
            <p:ph type="body" idx="1"/>
          </p:nvPr>
        </p:nvSpPr>
        <p:spPr/>
        <p:txBody>
          <a:bodyPr/>
          <a:lstStyle/>
          <a:p>
            <a:r>
              <a:rPr lang="en-US" altLang="en-US" dirty="0" smtClean="0"/>
              <a:t>Property Rights</a:t>
            </a:r>
          </a:p>
          <a:p>
            <a:pPr lvl="1"/>
            <a:r>
              <a:rPr lang="en-US" altLang="en-US" dirty="0" smtClean="0"/>
              <a:t>The secured creditor has the right to repossess the collateral after default (9-609)</a:t>
            </a:r>
          </a:p>
          <a:p>
            <a:pPr lvl="1"/>
            <a:r>
              <a:rPr lang="en-US" altLang="en-US" dirty="0" smtClean="0"/>
              <a:t>Also has the right to sell the property (9-610) or kept it in satisfaction of the debt (9-620)</a:t>
            </a:r>
          </a:p>
          <a:p>
            <a:r>
              <a:rPr lang="en-US" altLang="en-US" dirty="0" smtClean="0"/>
              <a:t>Priority Rights</a:t>
            </a:r>
          </a:p>
          <a:p>
            <a:pPr lvl="1"/>
            <a:r>
              <a:rPr lang="en-US" altLang="en-US" dirty="0" smtClean="0"/>
              <a:t>The secured creditor has priority over unsecured creditors (9-201)</a:t>
            </a:r>
          </a:p>
        </p:txBody>
      </p:sp>
    </p:spTree>
    <p:extLst>
      <p:ext uri="{BB962C8B-B14F-4D97-AF65-F5344CB8AC3E}">
        <p14:creationId xmlns:p14="http://schemas.microsoft.com/office/powerpoint/2010/main" val="150214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8EDC5BC4-CEA8-4A0B-9F96-D6DB0D3279D4}"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E7F0A18-85F0-4D07-950C-43B79ABA4C3C}" type="slidenum">
              <a:rPr lang="en-US" altLang="en-US" sz="1400">
                <a:solidFill>
                  <a:srgbClr val="000066"/>
                </a:solidFill>
                <a:latin typeface="Arial" panose="020B0604020202020204" pitchFamily="34" charset="0"/>
              </a:rPr>
              <a:pPr/>
              <a:t>20</a:t>
            </a:fld>
            <a:endParaRPr lang="en-US" altLang="en-US" sz="1400">
              <a:solidFill>
                <a:srgbClr val="000066"/>
              </a:solidFill>
              <a:latin typeface="Arial" panose="020B0604020202020204" pitchFamily="34" charset="0"/>
            </a:endParaRPr>
          </a:p>
        </p:txBody>
      </p:sp>
      <p:sp>
        <p:nvSpPr>
          <p:cNvPr id="24581" name="Rectangle 2"/>
          <p:cNvSpPr>
            <a:spLocks noGrp="1" noChangeArrowheads="1"/>
          </p:cNvSpPr>
          <p:nvPr>
            <p:ph type="title"/>
          </p:nvPr>
        </p:nvSpPr>
        <p:spPr/>
        <p:txBody>
          <a:bodyPr/>
          <a:lstStyle/>
          <a:p>
            <a:r>
              <a:rPr lang="en-US" altLang="en-US" smtClean="0"/>
              <a:t>Understanding the Breach of the Peace Standard</a:t>
            </a:r>
          </a:p>
        </p:txBody>
      </p:sp>
      <p:sp>
        <p:nvSpPr>
          <p:cNvPr id="24582" name="Rectangle 3"/>
          <p:cNvSpPr>
            <a:spLocks noGrp="1" noChangeArrowheads="1"/>
          </p:cNvSpPr>
          <p:nvPr>
            <p:ph type="body" idx="1"/>
          </p:nvPr>
        </p:nvSpPr>
        <p:spPr/>
        <p:txBody>
          <a:bodyPr/>
          <a:lstStyle/>
          <a:p>
            <a:r>
              <a:rPr lang="en-US" altLang="en-US" i="1" dirty="0" smtClean="0"/>
              <a:t>Williams </a:t>
            </a:r>
            <a:r>
              <a:rPr lang="en-US" altLang="en-US" dirty="0" smtClean="0"/>
              <a:t>(8th Cir. 1982)</a:t>
            </a:r>
          </a:p>
          <a:p>
            <a:pPr lvl="1"/>
            <a:r>
              <a:rPr lang="en-US" altLang="en-US" dirty="0" smtClean="0"/>
              <a:t>Shared private property driveway; early in the morning; “polite” verbal exchange between Williams and repo men</a:t>
            </a:r>
          </a:p>
          <a:p>
            <a:pPr lvl="1"/>
            <a:r>
              <a:rPr lang="en-US" altLang="en-US" dirty="0" smtClean="0"/>
              <a:t>Result: Over dissent, JNOV, reversing $5000 in damages against Ford</a:t>
            </a:r>
          </a:p>
        </p:txBody>
      </p:sp>
    </p:spTree>
    <p:extLst>
      <p:ext uri="{BB962C8B-B14F-4D97-AF65-F5344CB8AC3E}">
        <p14:creationId xmlns:p14="http://schemas.microsoft.com/office/powerpoint/2010/main" val="3364116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8658D182-C849-42AF-9F8C-D89119B91B1E}"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51B93CB-143C-471B-A935-EAB666613336}" type="slidenum">
              <a:rPr lang="en-US" altLang="en-US" sz="1400">
                <a:solidFill>
                  <a:srgbClr val="000066"/>
                </a:solidFill>
                <a:latin typeface="Arial" panose="020B0604020202020204" pitchFamily="34" charset="0"/>
              </a:rPr>
              <a:pPr/>
              <a:t>21</a:t>
            </a:fld>
            <a:endParaRPr lang="en-US" altLang="en-US" sz="1400">
              <a:solidFill>
                <a:srgbClr val="000066"/>
              </a:solidFill>
              <a:latin typeface="Arial" panose="020B0604020202020204" pitchFamily="34" charset="0"/>
            </a:endParaRPr>
          </a:p>
        </p:txBody>
      </p:sp>
      <p:sp>
        <p:nvSpPr>
          <p:cNvPr id="23557" name="Rectangle 2"/>
          <p:cNvSpPr>
            <a:spLocks noGrp="1" noChangeArrowheads="1"/>
          </p:cNvSpPr>
          <p:nvPr>
            <p:ph type="title"/>
          </p:nvPr>
        </p:nvSpPr>
        <p:spPr/>
        <p:txBody>
          <a:bodyPr/>
          <a:lstStyle/>
          <a:p>
            <a:r>
              <a:rPr lang="en-US" altLang="en-US" smtClean="0"/>
              <a:t>Understanding the Breach of the Peace Standard</a:t>
            </a:r>
          </a:p>
        </p:txBody>
      </p:sp>
      <p:sp>
        <p:nvSpPr>
          <p:cNvPr id="23558" name="Rectangle 3"/>
          <p:cNvSpPr>
            <a:spLocks noGrp="1" noChangeArrowheads="1"/>
          </p:cNvSpPr>
          <p:nvPr>
            <p:ph type="body" idx="1"/>
          </p:nvPr>
        </p:nvSpPr>
        <p:spPr/>
        <p:txBody>
          <a:bodyPr/>
          <a:lstStyle/>
          <a:p>
            <a:r>
              <a:rPr lang="en-US" altLang="en-US" i="1" dirty="0" smtClean="0"/>
              <a:t>Salisbury Livestock </a:t>
            </a:r>
            <a:r>
              <a:rPr lang="en-US" altLang="en-US" dirty="0" smtClean="0"/>
              <a:t>(Wyo. 1990)</a:t>
            </a:r>
          </a:p>
          <a:p>
            <a:pPr lvl="1"/>
            <a:r>
              <a:rPr lang="en-US" altLang="en-US" dirty="0" smtClean="0"/>
              <a:t>Related third party private property; rural setting; early in the morning; no exchange or other confrontation</a:t>
            </a:r>
          </a:p>
          <a:p>
            <a:pPr lvl="1"/>
            <a:r>
              <a:rPr lang="en-US" altLang="en-US" dirty="0" smtClean="0"/>
              <a:t>Result: Jury question posed</a:t>
            </a:r>
          </a:p>
        </p:txBody>
      </p:sp>
    </p:spTree>
    <p:extLst>
      <p:ext uri="{BB962C8B-B14F-4D97-AF65-F5344CB8AC3E}">
        <p14:creationId xmlns:p14="http://schemas.microsoft.com/office/powerpoint/2010/main" val="3103473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E9144896-2D59-4CFF-BD4A-B238B0CAE949}"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D1FFE2DD-CBF5-40FD-903D-87934CC61A07}" type="slidenum">
              <a:rPr lang="en-US" altLang="en-US" sz="1400">
                <a:solidFill>
                  <a:srgbClr val="000066"/>
                </a:solidFill>
                <a:latin typeface="Arial" panose="020B0604020202020204" pitchFamily="34" charset="0"/>
              </a:rPr>
              <a:pPr/>
              <a:t>22</a:t>
            </a:fld>
            <a:endParaRPr lang="en-US" altLang="en-US" sz="1400">
              <a:solidFill>
                <a:srgbClr val="000066"/>
              </a:solidFill>
              <a:latin typeface="Arial" panose="020B0604020202020204" pitchFamily="34" charset="0"/>
            </a:endParaRPr>
          </a:p>
        </p:txBody>
      </p:sp>
      <p:sp>
        <p:nvSpPr>
          <p:cNvPr id="26629" name="Rectangle 2"/>
          <p:cNvSpPr>
            <a:spLocks noGrp="1" noChangeArrowheads="1"/>
          </p:cNvSpPr>
          <p:nvPr>
            <p:ph type="title"/>
          </p:nvPr>
        </p:nvSpPr>
        <p:spPr/>
        <p:txBody>
          <a:bodyPr/>
          <a:lstStyle/>
          <a:p>
            <a:r>
              <a:rPr lang="en-US" altLang="en-US" dirty="0" smtClean="0"/>
              <a:t>BOP Standards: Wyoming</a:t>
            </a:r>
          </a:p>
        </p:txBody>
      </p:sp>
      <p:sp>
        <p:nvSpPr>
          <p:cNvPr id="26630" name="Rectangle 3"/>
          <p:cNvSpPr>
            <a:spLocks noGrp="1" noChangeArrowheads="1"/>
          </p:cNvSpPr>
          <p:nvPr>
            <p:ph type="body" idx="1"/>
          </p:nvPr>
        </p:nvSpPr>
        <p:spPr/>
        <p:txBody>
          <a:bodyPr/>
          <a:lstStyle/>
          <a:p>
            <a:r>
              <a:rPr lang="en-US" altLang="en-US" smtClean="0"/>
              <a:t>Wyoming Criminal Breach of the Peace Statute</a:t>
            </a:r>
          </a:p>
          <a:p>
            <a:pPr lvl="1"/>
            <a:r>
              <a:rPr lang="en-US" altLang="en-US" smtClean="0">
                <a:cs typeface="Times New Roman" panose="02020603050405020304" pitchFamily="18" charset="0"/>
              </a:rPr>
              <a:t>“A person commits breach of the peace if he disturbs the peace of a community or its inhabitants by using threatening, abusive or obscene language or violent actions with knowledge or probable cause to believe he will disturb the peace.”</a:t>
            </a:r>
          </a:p>
        </p:txBody>
      </p:sp>
    </p:spTree>
    <p:extLst>
      <p:ext uri="{BB962C8B-B14F-4D97-AF65-F5344CB8AC3E}">
        <p14:creationId xmlns:p14="http://schemas.microsoft.com/office/powerpoint/2010/main" val="39427995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829DF5A-4E85-4039-BCBF-1D1C12215038}"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358FEA83-F3A9-4950-8E26-EBDC82F89624}" type="slidenum">
              <a:rPr lang="en-US" altLang="en-US" sz="1400">
                <a:solidFill>
                  <a:srgbClr val="000066"/>
                </a:solidFill>
                <a:latin typeface="Arial" panose="020B0604020202020204" pitchFamily="34" charset="0"/>
              </a:rPr>
              <a:pPr/>
              <a:t>23</a:t>
            </a:fld>
            <a:endParaRPr lang="en-US" altLang="en-US" sz="1400">
              <a:solidFill>
                <a:srgbClr val="000066"/>
              </a:solidFill>
              <a:latin typeface="Arial" panose="020B0604020202020204" pitchFamily="34" charset="0"/>
            </a:endParaRPr>
          </a:p>
        </p:txBody>
      </p:sp>
      <p:sp>
        <p:nvSpPr>
          <p:cNvPr id="27653" name="Rectangle 2"/>
          <p:cNvSpPr>
            <a:spLocks noGrp="1" noChangeArrowheads="1"/>
          </p:cNvSpPr>
          <p:nvPr>
            <p:ph type="title"/>
          </p:nvPr>
        </p:nvSpPr>
        <p:spPr/>
        <p:txBody>
          <a:bodyPr/>
          <a:lstStyle/>
          <a:p>
            <a:r>
              <a:rPr lang="en-US" altLang="en-US" dirty="0" smtClean="0"/>
              <a:t>BOP Standards: Restatement 116</a:t>
            </a:r>
            <a:endParaRPr lang="en-US" altLang="en-US" dirty="0" smtClean="0">
              <a:cs typeface="Times New Roman" panose="02020603050405020304" pitchFamily="18" charset="0"/>
            </a:endParaRPr>
          </a:p>
        </p:txBody>
      </p:sp>
      <p:sp>
        <p:nvSpPr>
          <p:cNvPr id="27654" name="Rectangle 3"/>
          <p:cNvSpPr>
            <a:spLocks noGrp="1" noChangeArrowheads="1"/>
          </p:cNvSpPr>
          <p:nvPr>
            <p:ph type="body" idx="1"/>
          </p:nvPr>
        </p:nvSpPr>
        <p:spPr/>
        <p:txBody>
          <a:bodyPr/>
          <a:lstStyle/>
          <a:p>
            <a:r>
              <a:rPr lang="en-US" altLang="en-US" smtClean="0">
                <a:cs typeface="Times New Roman" panose="02020603050405020304" pitchFamily="18" charset="0"/>
              </a:rPr>
              <a:t>Restatement (Second) of Torts § 116 on Civil Breaches</a:t>
            </a:r>
          </a:p>
          <a:p>
            <a:pPr lvl="1"/>
            <a:r>
              <a:rPr lang="en-US" altLang="en-US" smtClean="0">
                <a:cs typeface="Times New Roman" panose="02020603050405020304" pitchFamily="18" charset="0"/>
              </a:rPr>
              <a:t>“A breach of the peace is a public offense done by violence, or one causing or likely to cause an immediate disturbance of public order.” </a:t>
            </a:r>
          </a:p>
        </p:txBody>
      </p:sp>
    </p:spTree>
    <p:extLst>
      <p:ext uri="{BB962C8B-B14F-4D97-AF65-F5344CB8AC3E}">
        <p14:creationId xmlns:p14="http://schemas.microsoft.com/office/powerpoint/2010/main" val="2348397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Trespass: Baseline</a:t>
            </a:r>
            <a:endParaRPr lang="en-US" dirty="0"/>
          </a:p>
        </p:txBody>
      </p:sp>
      <p:sp>
        <p:nvSpPr>
          <p:cNvPr id="3" name="Content Placeholder 2"/>
          <p:cNvSpPr>
            <a:spLocks noGrp="1"/>
          </p:cNvSpPr>
          <p:nvPr>
            <p:ph idx="1"/>
          </p:nvPr>
        </p:nvSpPr>
        <p:spPr/>
        <p:txBody>
          <a:bodyPr/>
          <a:lstStyle/>
          <a:p>
            <a:r>
              <a:rPr lang="en-US" dirty="0"/>
              <a:t>Restatement of Torts (Second) </a:t>
            </a:r>
            <a:r>
              <a:rPr lang="en-US" dirty="0" smtClean="0"/>
              <a:t>158 </a:t>
            </a:r>
            <a:r>
              <a:rPr lang="en-US" dirty="0"/>
              <a:t>(1965</a:t>
            </a:r>
            <a:r>
              <a:rPr lang="en-US" dirty="0" smtClean="0"/>
              <a:t>)</a:t>
            </a:r>
          </a:p>
          <a:p>
            <a:pPr lvl="1"/>
            <a:r>
              <a:rPr lang="en-US" dirty="0"/>
              <a:t>One is subject to liability to another for trespass, irrespective of whether he thereby causes harm to any legally protected interest of the other, if he </a:t>
            </a:r>
            <a:r>
              <a:rPr lang="en-US" dirty="0" smtClean="0"/>
              <a:t>intentionally</a:t>
            </a:r>
          </a:p>
          <a:p>
            <a:pPr lvl="2"/>
            <a:r>
              <a:rPr lang="en-US" dirty="0"/>
              <a:t>(a) enters land in the possession of the other, or causes a thing or a third person to do so, or</a:t>
            </a:r>
          </a:p>
          <a:p>
            <a:endParaRPr lang="en-US" dirty="0"/>
          </a:p>
        </p:txBody>
      </p:sp>
      <p:sp>
        <p:nvSpPr>
          <p:cNvPr id="4" name="Date Placeholder 3"/>
          <p:cNvSpPr>
            <a:spLocks noGrp="1"/>
          </p:cNvSpPr>
          <p:nvPr>
            <p:ph type="dt" sz="half" idx="10"/>
          </p:nvPr>
        </p:nvSpPr>
        <p:spPr/>
        <p:txBody>
          <a:bodyPr/>
          <a:lstStyle/>
          <a:p>
            <a:pPr>
              <a:defRPr/>
            </a:pPr>
            <a:fld id="{A9CB6FC6-65C5-45DD-BCF6-E2405FCF59CB}" type="datetime4">
              <a:rPr lang="en-US" smtClean="0"/>
              <a:t>May 12,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B99CF75-3DFE-4100-BF81-56632CBDAD18}" type="slidenum">
              <a:rPr lang="en-US" altLang="en-US" smtClean="0"/>
              <a:pPr/>
              <a:t>24</a:t>
            </a:fld>
            <a:endParaRPr lang="en-US" altLang="en-US"/>
          </a:p>
        </p:txBody>
      </p:sp>
    </p:spTree>
    <p:extLst>
      <p:ext uri="{BB962C8B-B14F-4D97-AF65-F5344CB8AC3E}">
        <p14:creationId xmlns:p14="http://schemas.microsoft.com/office/powerpoint/2010/main" val="144315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Trespass: Baseline</a:t>
            </a:r>
            <a:endParaRPr lang="en-US" dirty="0"/>
          </a:p>
        </p:txBody>
      </p:sp>
      <p:sp>
        <p:nvSpPr>
          <p:cNvPr id="3" name="Content Placeholder 2"/>
          <p:cNvSpPr>
            <a:spLocks noGrp="1"/>
          </p:cNvSpPr>
          <p:nvPr>
            <p:ph idx="1"/>
          </p:nvPr>
        </p:nvSpPr>
        <p:spPr/>
        <p:txBody>
          <a:bodyPr/>
          <a:lstStyle/>
          <a:p>
            <a:pPr lvl="2"/>
            <a:r>
              <a:rPr lang="en-US" dirty="0"/>
              <a:t>(b) remains on the land, </a:t>
            </a:r>
            <a:r>
              <a:rPr lang="en-US" dirty="0" smtClean="0"/>
              <a:t>or</a:t>
            </a:r>
          </a:p>
          <a:p>
            <a:pPr lvl="2"/>
            <a:r>
              <a:rPr lang="en-US" dirty="0"/>
              <a:t>(c) fails to remove from the land a thing which he is under a duty to remove.</a:t>
            </a:r>
          </a:p>
        </p:txBody>
      </p:sp>
      <p:sp>
        <p:nvSpPr>
          <p:cNvPr id="4" name="Date Placeholder 3"/>
          <p:cNvSpPr>
            <a:spLocks noGrp="1"/>
          </p:cNvSpPr>
          <p:nvPr>
            <p:ph type="dt" sz="half" idx="10"/>
          </p:nvPr>
        </p:nvSpPr>
        <p:spPr/>
        <p:txBody>
          <a:bodyPr/>
          <a:lstStyle/>
          <a:p>
            <a:pPr>
              <a:defRPr/>
            </a:pPr>
            <a:fld id="{A9CB6FC6-65C5-45DD-BCF6-E2405FCF59CB}" type="datetime4">
              <a:rPr lang="en-US" smtClean="0"/>
              <a:t>May 12,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B99CF75-3DFE-4100-BF81-56632CBDAD18}" type="slidenum">
              <a:rPr lang="en-US" altLang="en-US" smtClean="0"/>
              <a:pPr/>
              <a:t>25</a:t>
            </a:fld>
            <a:endParaRPr lang="en-US" altLang="en-US"/>
          </a:p>
        </p:txBody>
      </p:sp>
    </p:spTree>
    <p:extLst>
      <p:ext uri="{BB962C8B-B14F-4D97-AF65-F5344CB8AC3E}">
        <p14:creationId xmlns:p14="http://schemas.microsoft.com/office/powerpoint/2010/main" val="514194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Trespass: Privilege to Enter Land</a:t>
            </a:r>
            <a:endParaRPr lang="en-US" dirty="0"/>
          </a:p>
        </p:txBody>
      </p:sp>
      <p:sp>
        <p:nvSpPr>
          <p:cNvPr id="3" name="Content Placeholder 2"/>
          <p:cNvSpPr>
            <a:spLocks noGrp="1"/>
          </p:cNvSpPr>
          <p:nvPr>
            <p:ph idx="1"/>
          </p:nvPr>
        </p:nvSpPr>
        <p:spPr/>
        <p:txBody>
          <a:bodyPr/>
          <a:lstStyle/>
          <a:p>
            <a:r>
              <a:rPr lang="en-US" dirty="0" smtClean="0"/>
              <a:t>Restatement of Torts (Second) 198 (1965)</a:t>
            </a:r>
          </a:p>
          <a:p>
            <a:pPr lvl="1"/>
            <a:r>
              <a:rPr lang="en-US" dirty="0"/>
              <a:t>(1) One is privileged to enter land in the possession of another, at a reasonable time and in a reasonable manner, for the purpose of removing a chattel to the immediate possession of which the actor is entitled, and which has come upon the land otherwise than with the actor's consent or by his tortious conduct or contributory negligence.</a:t>
            </a:r>
          </a:p>
        </p:txBody>
      </p:sp>
      <p:sp>
        <p:nvSpPr>
          <p:cNvPr id="4" name="Date Placeholder 3"/>
          <p:cNvSpPr>
            <a:spLocks noGrp="1"/>
          </p:cNvSpPr>
          <p:nvPr>
            <p:ph type="dt" sz="half" idx="10"/>
          </p:nvPr>
        </p:nvSpPr>
        <p:spPr/>
        <p:txBody>
          <a:bodyPr/>
          <a:lstStyle/>
          <a:p>
            <a:pPr>
              <a:defRPr/>
            </a:pPr>
            <a:fld id="{A9CB6FC6-65C5-45DD-BCF6-E2405FCF59CB}" type="datetime4">
              <a:rPr lang="en-US" smtClean="0"/>
              <a:t>May 12,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B99CF75-3DFE-4100-BF81-56632CBDAD18}" type="slidenum">
              <a:rPr lang="en-US" altLang="en-US" smtClean="0"/>
              <a:pPr/>
              <a:t>26</a:t>
            </a:fld>
            <a:endParaRPr lang="en-US" altLang="en-US"/>
          </a:p>
        </p:txBody>
      </p:sp>
    </p:spTree>
    <p:extLst>
      <p:ext uri="{BB962C8B-B14F-4D97-AF65-F5344CB8AC3E}">
        <p14:creationId xmlns:p14="http://schemas.microsoft.com/office/powerpoint/2010/main" val="17308610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Trespass: Privilege to Enter Land</a:t>
            </a:r>
            <a:endParaRPr lang="en-US" dirty="0"/>
          </a:p>
        </p:txBody>
      </p:sp>
      <p:sp>
        <p:nvSpPr>
          <p:cNvPr id="3" name="Content Placeholder 2"/>
          <p:cNvSpPr>
            <a:spLocks noGrp="1"/>
          </p:cNvSpPr>
          <p:nvPr>
            <p:ph idx="1"/>
          </p:nvPr>
        </p:nvSpPr>
        <p:spPr/>
        <p:txBody>
          <a:bodyPr/>
          <a:lstStyle/>
          <a:p>
            <a:r>
              <a:rPr lang="en-US" dirty="0" smtClean="0"/>
              <a:t>Restatement of Torts (Second) 198 (1965)</a:t>
            </a:r>
          </a:p>
          <a:p>
            <a:pPr lvl="1"/>
            <a:r>
              <a:rPr lang="en-US" dirty="0"/>
              <a:t>(2) The actor is subject to liability for any harm done in the exercise of the privilege stated in Subsection (1) to any legally protected interest of the possessor in the land or connected with it, except where the chattel is on the land through the tortious conduct or contributory negligence of the possessor.</a:t>
            </a:r>
          </a:p>
        </p:txBody>
      </p:sp>
      <p:sp>
        <p:nvSpPr>
          <p:cNvPr id="4" name="Date Placeholder 3"/>
          <p:cNvSpPr>
            <a:spLocks noGrp="1"/>
          </p:cNvSpPr>
          <p:nvPr>
            <p:ph type="dt" sz="half" idx="10"/>
          </p:nvPr>
        </p:nvSpPr>
        <p:spPr/>
        <p:txBody>
          <a:bodyPr/>
          <a:lstStyle/>
          <a:p>
            <a:pPr>
              <a:defRPr/>
            </a:pPr>
            <a:fld id="{A9CB6FC6-65C5-45DD-BCF6-E2405FCF59CB}" type="datetime4">
              <a:rPr lang="en-US" smtClean="0"/>
              <a:t>May 12,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B99CF75-3DFE-4100-BF81-56632CBDAD18}" type="slidenum">
              <a:rPr lang="en-US" altLang="en-US" smtClean="0"/>
              <a:pPr/>
              <a:t>27</a:t>
            </a:fld>
            <a:endParaRPr lang="en-US" altLang="en-US"/>
          </a:p>
        </p:txBody>
      </p:sp>
    </p:spTree>
    <p:extLst>
      <p:ext uri="{BB962C8B-B14F-4D97-AF65-F5344CB8AC3E}">
        <p14:creationId xmlns:p14="http://schemas.microsoft.com/office/powerpoint/2010/main" val="1004274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70B652C-018D-427C-BD98-E3FA13523A6E}"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AB79E607-E792-4857-9E4B-C50F725C068B}" type="slidenum">
              <a:rPr lang="en-US" altLang="en-US" sz="1400">
                <a:solidFill>
                  <a:srgbClr val="000066"/>
                </a:solidFill>
                <a:latin typeface="Arial" panose="020B0604020202020204" pitchFamily="34" charset="0"/>
              </a:rPr>
              <a:pPr/>
              <a:t>28</a:t>
            </a:fld>
            <a:endParaRPr lang="en-US" altLang="en-US" sz="1400">
              <a:solidFill>
                <a:srgbClr val="000066"/>
              </a:solidFill>
              <a:latin typeface="Arial" panose="020B0604020202020204" pitchFamily="34" charset="0"/>
            </a:endParaRPr>
          </a:p>
        </p:txBody>
      </p:sp>
      <p:sp>
        <p:nvSpPr>
          <p:cNvPr id="9221" name="Rectangle 2"/>
          <p:cNvSpPr>
            <a:spLocks noGrp="1" noChangeArrowheads="1"/>
          </p:cNvSpPr>
          <p:nvPr>
            <p:ph type="title"/>
          </p:nvPr>
        </p:nvSpPr>
        <p:spPr/>
        <p:txBody>
          <a:bodyPr/>
          <a:lstStyle/>
          <a:p>
            <a:r>
              <a:rPr lang="en-US" altLang="en-US" smtClean="0"/>
              <a:t>9-610. Disposition After Default</a:t>
            </a:r>
          </a:p>
        </p:txBody>
      </p:sp>
      <p:sp>
        <p:nvSpPr>
          <p:cNvPr id="9222" name="Rectangle 3"/>
          <p:cNvSpPr>
            <a:spLocks noGrp="1" noChangeArrowheads="1"/>
          </p:cNvSpPr>
          <p:nvPr>
            <p:ph type="body" idx="1"/>
          </p:nvPr>
        </p:nvSpPr>
        <p:spPr/>
        <p:txBody>
          <a:bodyPr/>
          <a:lstStyle/>
          <a:p>
            <a:r>
              <a:rPr lang="en-US" altLang="en-US" smtClean="0">
                <a:cs typeface="Times New Roman" panose="02020603050405020304" pitchFamily="18" charset="0"/>
              </a:rPr>
              <a:t>(a) </a:t>
            </a:r>
            <a:r>
              <a:rPr lang="en-US" altLang="en-US" b="1" smtClean="0">
                <a:cs typeface="Times New Roman" panose="02020603050405020304" pitchFamily="18" charset="0"/>
              </a:rPr>
              <a:t>[Disposition after default.]</a:t>
            </a:r>
            <a:endParaRPr lang="en-US" altLang="en-US" smtClean="0">
              <a:cs typeface="Times New Roman" panose="02020603050405020304" pitchFamily="18" charset="0"/>
            </a:endParaRPr>
          </a:p>
          <a:p>
            <a:pPr lvl="1"/>
            <a:r>
              <a:rPr lang="en-US" altLang="en-US" smtClean="0">
                <a:cs typeface="Times New Roman" panose="02020603050405020304" pitchFamily="18" charset="0"/>
              </a:rPr>
              <a:t>After default, a secured party may sell, lease, license, or otherwise dispose of any or all of the collateral in its present condition or following any commercially reasonable preparation or processing.</a:t>
            </a:r>
          </a:p>
        </p:txBody>
      </p:sp>
    </p:spTree>
    <p:extLst>
      <p:ext uri="{BB962C8B-B14F-4D97-AF65-F5344CB8AC3E}">
        <p14:creationId xmlns:p14="http://schemas.microsoft.com/office/powerpoint/2010/main" val="16197994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C22AB98-C30C-463B-A306-A0227CB419AC}"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6CBBC7CB-9F46-44DF-B6DA-36A625C7EC27}" type="slidenum">
              <a:rPr lang="en-US" altLang="en-US" sz="1400">
                <a:solidFill>
                  <a:srgbClr val="000066"/>
                </a:solidFill>
                <a:latin typeface="Arial" panose="020B0604020202020204" pitchFamily="34" charset="0"/>
              </a:rPr>
              <a:pPr/>
              <a:t>29</a:t>
            </a:fld>
            <a:endParaRPr lang="en-US" altLang="en-US" sz="1400">
              <a:solidFill>
                <a:srgbClr val="000066"/>
              </a:solidFill>
              <a:latin typeface="Arial" panose="020B0604020202020204" pitchFamily="34" charset="0"/>
            </a:endParaRPr>
          </a:p>
        </p:txBody>
      </p:sp>
      <p:sp>
        <p:nvSpPr>
          <p:cNvPr id="10245" name="Rectangle 2"/>
          <p:cNvSpPr>
            <a:spLocks noGrp="1" noChangeArrowheads="1"/>
          </p:cNvSpPr>
          <p:nvPr>
            <p:ph type="title"/>
          </p:nvPr>
        </p:nvSpPr>
        <p:spPr/>
        <p:txBody>
          <a:bodyPr/>
          <a:lstStyle/>
          <a:p>
            <a:r>
              <a:rPr lang="en-US" altLang="en-US" smtClean="0"/>
              <a:t>9-610 Cont.</a:t>
            </a:r>
          </a:p>
        </p:txBody>
      </p:sp>
      <p:sp>
        <p:nvSpPr>
          <p:cNvPr id="10246" name="Rectangle 3"/>
          <p:cNvSpPr>
            <a:spLocks noGrp="1" noChangeArrowheads="1"/>
          </p:cNvSpPr>
          <p:nvPr>
            <p:ph type="body" idx="1"/>
          </p:nvPr>
        </p:nvSpPr>
        <p:spPr/>
        <p:txBody>
          <a:bodyPr/>
          <a:lstStyle/>
          <a:p>
            <a:pPr>
              <a:lnSpc>
                <a:spcPct val="80000"/>
              </a:lnSpc>
            </a:pPr>
            <a:r>
              <a:rPr lang="en-US" altLang="en-US" smtClean="0">
                <a:cs typeface="Times New Roman" panose="02020603050405020304" pitchFamily="18" charset="0"/>
              </a:rPr>
              <a:t>(b) </a:t>
            </a:r>
            <a:r>
              <a:rPr lang="en-US" altLang="en-US" b="1" smtClean="0">
                <a:cs typeface="Times New Roman" panose="02020603050405020304" pitchFamily="18" charset="0"/>
              </a:rPr>
              <a:t>[Commercially reasonable disposition.]</a:t>
            </a:r>
          </a:p>
          <a:p>
            <a:pPr lvl="1">
              <a:lnSpc>
                <a:spcPct val="80000"/>
              </a:lnSpc>
            </a:pPr>
            <a:r>
              <a:rPr lang="en-US" altLang="en-US" smtClean="0">
                <a:solidFill>
                  <a:srgbClr val="FF0000"/>
                </a:solidFill>
                <a:cs typeface="Times New Roman" panose="02020603050405020304" pitchFamily="18" charset="0"/>
              </a:rPr>
              <a:t>Every aspect of a disposition of collateral</a:t>
            </a:r>
            <a:r>
              <a:rPr lang="en-US" altLang="en-US" smtClean="0">
                <a:cs typeface="Times New Roman" panose="02020603050405020304" pitchFamily="18" charset="0"/>
              </a:rPr>
              <a:t>, including the method, manner, time, place, and other terms, </a:t>
            </a:r>
            <a:r>
              <a:rPr lang="en-US" altLang="en-US" smtClean="0">
                <a:solidFill>
                  <a:srgbClr val="FF0000"/>
                </a:solidFill>
                <a:cs typeface="Times New Roman" panose="02020603050405020304" pitchFamily="18" charset="0"/>
              </a:rPr>
              <a:t>must be commercially reasonable</a:t>
            </a:r>
            <a:r>
              <a:rPr lang="en-US" altLang="en-US" smtClean="0">
                <a:cs typeface="Times New Roman" panose="02020603050405020304" pitchFamily="18" charset="0"/>
              </a:rPr>
              <a:t>. If commercially reasonable, a secured party may dispose of collateral by </a:t>
            </a:r>
            <a:r>
              <a:rPr lang="en-US" altLang="en-US" smtClean="0">
                <a:solidFill>
                  <a:srgbClr val="FF0000"/>
                </a:solidFill>
                <a:cs typeface="Times New Roman" panose="02020603050405020304" pitchFamily="18" charset="0"/>
              </a:rPr>
              <a:t>public or private proceedings</a:t>
            </a:r>
            <a:r>
              <a:rPr lang="en-US" altLang="en-US" smtClean="0">
                <a:cs typeface="Times New Roman" panose="02020603050405020304" pitchFamily="18" charset="0"/>
              </a:rPr>
              <a:t>, by one or more contracts, as a unit or in parcels, and at any time and place and on any terms.</a:t>
            </a:r>
          </a:p>
        </p:txBody>
      </p:sp>
    </p:spTree>
    <p:extLst>
      <p:ext uri="{BB962C8B-B14F-4D97-AF65-F5344CB8AC3E}">
        <p14:creationId xmlns:p14="http://schemas.microsoft.com/office/powerpoint/2010/main" val="2923151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597EEFA5-4996-4D4A-B09E-4F4C839A8274}" type="slidenum">
              <a:rPr lang="en-US" altLang="en-US" sz="1400">
                <a:solidFill>
                  <a:srgbClr val="000066"/>
                </a:solidFill>
                <a:latin typeface="Arial" panose="020B0604020202020204" pitchFamily="34" charset="0"/>
              </a:rPr>
              <a:pPr/>
              <a:t>3</a:t>
            </a:fld>
            <a:endParaRPr lang="en-US" altLang="en-US" sz="1400">
              <a:solidFill>
                <a:srgbClr val="000066"/>
              </a:solidFill>
              <a:latin typeface="Arial" panose="020B0604020202020204" pitchFamily="34" charset="0"/>
            </a:endParaRPr>
          </a:p>
        </p:txBody>
      </p:sp>
      <p:sp>
        <p:nvSpPr>
          <p:cNvPr id="5125" name="Rectangle 2"/>
          <p:cNvSpPr>
            <a:spLocks noGrp="1" noChangeArrowheads="1"/>
          </p:cNvSpPr>
          <p:nvPr>
            <p:ph type="title"/>
          </p:nvPr>
        </p:nvSpPr>
        <p:spPr/>
        <p:txBody>
          <a:bodyPr/>
          <a:lstStyle/>
          <a:p>
            <a:r>
              <a:rPr lang="en-US" altLang="en-US" smtClean="0"/>
              <a:t>Basic Structure of Default</a:t>
            </a:r>
          </a:p>
        </p:txBody>
      </p:sp>
      <p:sp>
        <p:nvSpPr>
          <p:cNvPr id="5126" name="Rectangle 3"/>
          <p:cNvSpPr>
            <a:spLocks noGrp="1" noChangeArrowheads="1"/>
          </p:cNvSpPr>
          <p:nvPr>
            <p:ph type="body" idx="1"/>
          </p:nvPr>
        </p:nvSpPr>
        <p:spPr/>
        <p:txBody>
          <a:bodyPr/>
          <a:lstStyle/>
          <a:p>
            <a:r>
              <a:rPr lang="en-US" altLang="en-US" dirty="0" smtClean="0">
                <a:cs typeface="Times New Roman" panose="02020603050405020304" pitchFamily="18" charset="0"/>
              </a:rPr>
              <a:t>9-601(a)</a:t>
            </a:r>
          </a:p>
          <a:p>
            <a:pPr lvl="1"/>
            <a:r>
              <a:rPr lang="en-US" altLang="en-US" b="1" dirty="0" smtClean="0">
                <a:cs typeface="Times New Roman" panose="02020603050405020304" pitchFamily="18" charset="0"/>
              </a:rPr>
              <a:t>[Rights of secured party after default.]</a:t>
            </a:r>
            <a:endParaRPr lang="en-US" altLang="en-US" dirty="0" smtClean="0">
              <a:cs typeface="Times New Roman" panose="02020603050405020304" pitchFamily="18" charset="0"/>
            </a:endParaRPr>
          </a:p>
          <a:p>
            <a:pPr lvl="2"/>
            <a:r>
              <a:rPr lang="en-US" altLang="en-US" dirty="0" smtClean="0">
                <a:cs typeface="Times New Roman" panose="02020603050405020304" pitchFamily="18" charset="0"/>
              </a:rPr>
              <a:t>After default, a secured party has the rights provided in this part and, except as otherwise provided in Section 9‑602, those provided by agreement of the parties.</a:t>
            </a:r>
          </a:p>
          <a:p>
            <a:r>
              <a:rPr lang="en-US" altLang="en-US" dirty="0" smtClean="0">
                <a:cs typeface="Times New Roman" panose="02020603050405020304" pitchFamily="18" charset="0"/>
              </a:rPr>
              <a:t>9-602</a:t>
            </a:r>
          </a:p>
          <a:p>
            <a:pPr lvl="1"/>
            <a:r>
              <a:rPr lang="en-US" altLang="en-US" dirty="0" smtClean="0">
                <a:cs typeface="Times New Roman" panose="02020603050405020304" pitchFamily="18" charset="0"/>
              </a:rPr>
              <a:t>Extensive set of </a:t>
            </a:r>
            <a:r>
              <a:rPr lang="en-US" altLang="en-US" dirty="0" err="1" smtClean="0">
                <a:cs typeface="Times New Roman" panose="02020603050405020304" pitchFamily="18" charset="0"/>
              </a:rPr>
              <a:t>nonwaivable</a:t>
            </a:r>
            <a:r>
              <a:rPr lang="en-US" altLang="en-US" dirty="0" smtClean="0">
                <a:cs typeface="Times New Roman" panose="02020603050405020304" pitchFamily="18" charset="0"/>
              </a:rPr>
              <a:t> obligations</a:t>
            </a:r>
            <a:r>
              <a:rPr lang="en-US" altLang="en-US" dirty="0" smtClean="0">
                <a:latin typeface="Book Antiqua" panose="02040602050305030304" pitchFamily="18" charset="0"/>
                <a:cs typeface="Times New Roman" panose="02020603050405020304" pitchFamily="18" charset="0"/>
              </a:rPr>
              <a:t> </a:t>
            </a:r>
          </a:p>
        </p:txBody>
      </p:sp>
    </p:spTree>
    <p:extLst>
      <p:ext uri="{BB962C8B-B14F-4D97-AF65-F5344CB8AC3E}">
        <p14:creationId xmlns:p14="http://schemas.microsoft.com/office/powerpoint/2010/main" val="1753563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486972B-15C2-4734-8DBF-CEA8625D576D}"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51C0A3A1-9C0E-42BA-AE32-0417085043BB}" type="slidenum">
              <a:rPr lang="en-US" altLang="en-US" sz="1400">
                <a:solidFill>
                  <a:srgbClr val="000066"/>
                </a:solidFill>
                <a:latin typeface="Arial" panose="020B0604020202020204" pitchFamily="34" charset="0"/>
              </a:rPr>
              <a:pPr/>
              <a:t>30</a:t>
            </a:fld>
            <a:endParaRPr lang="en-US" altLang="en-US" sz="1400">
              <a:solidFill>
                <a:srgbClr val="000066"/>
              </a:solidFill>
              <a:latin typeface="Arial" panose="020B0604020202020204" pitchFamily="34" charset="0"/>
            </a:endParaRPr>
          </a:p>
        </p:txBody>
      </p:sp>
      <p:sp>
        <p:nvSpPr>
          <p:cNvPr id="11269" name="Rectangle 2"/>
          <p:cNvSpPr>
            <a:spLocks noGrp="1" noChangeArrowheads="1"/>
          </p:cNvSpPr>
          <p:nvPr>
            <p:ph type="title"/>
          </p:nvPr>
        </p:nvSpPr>
        <p:spPr/>
        <p:txBody>
          <a:bodyPr/>
          <a:lstStyle/>
          <a:p>
            <a:r>
              <a:rPr lang="en-US" altLang="en-US" smtClean="0">
                <a:cs typeface="Times New Roman" panose="02020603050405020304" pitchFamily="18" charset="0"/>
              </a:rPr>
              <a:t>9-610 Cont.</a:t>
            </a:r>
          </a:p>
        </p:txBody>
      </p:sp>
      <p:sp>
        <p:nvSpPr>
          <p:cNvPr id="11270" name="Rectangle 3"/>
          <p:cNvSpPr>
            <a:spLocks noGrp="1" noChangeArrowheads="1"/>
          </p:cNvSpPr>
          <p:nvPr>
            <p:ph type="body" idx="1"/>
          </p:nvPr>
        </p:nvSpPr>
        <p:spPr/>
        <p:txBody>
          <a:bodyPr/>
          <a:lstStyle/>
          <a:p>
            <a:r>
              <a:rPr lang="en-US" altLang="en-US" dirty="0" smtClean="0">
                <a:cs typeface="Times New Roman" panose="02020603050405020304" pitchFamily="18" charset="0"/>
              </a:rPr>
              <a:t>(c) </a:t>
            </a:r>
            <a:r>
              <a:rPr lang="en-US" altLang="en-US" b="1" dirty="0" smtClean="0">
                <a:cs typeface="Times New Roman" panose="02020603050405020304" pitchFamily="18" charset="0"/>
              </a:rPr>
              <a:t>[Purchase by secured party.]</a:t>
            </a:r>
            <a:endParaRPr lang="en-US" altLang="en-US" dirty="0" smtClean="0">
              <a:cs typeface="Times New Roman" panose="02020603050405020304" pitchFamily="18" charset="0"/>
            </a:endParaRPr>
          </a:p>
          <a:p>
            <a:pPr lvl="1"/>
            <a:r>
              <a:rPr lang="en-US" altLang="en-US" dirty="0" smtClean="0">
                <a:cs typeface="Times New Roman" panose="02020603050405020304" pitchFamily="18" charset="0"/>
              </a:rPr>
              <a:t>A </a:t>
            </a:r>
            <a:r>
              <a:rPr lang="en-US" altLang="en-US" dirty="0" smtClean="0">
                <a:solidFill>
                  <a:srgbClr val="FF0000"/>
                </a:solidFill>
                <a:cs typeface="Times New Roman" panose="02020603050405020304" pitchFamily="18" charset="0"/>
              </a:rPr>
              <a:t>secured party may purchase collateral</a:t>
            </a:r>
            <a:r>
              <a:rPr lang="en-US" altLang="en-US" dirty="0" smtClean="0">
                <a:cs typeface="Times New Roman" panose="02020603050405020304" pitchFamily="18" charset="0"/>
              </a:rPr>
              <a:t>:</a:t>
            </a:r>
          </a:p>
          <a:p>
            <a:pPr lvl="2"/>
            <a:r>
              <a:rPr lang="en-US" altLang="en-US" dirty="0" smtClean="0">
                <a:cs typeface="Times New Roman" panose="02020603050405020304" pitchFamily="18" charset="0"/>
              </a:rPr>
              <a:t>(1) at a public disposition; or</a:t>
            </a:r>
          </a:p>
          <a:p>
            <a:pPr lvl="2"/>
            <a:r>
              <a:rPr lang="en-US" altLang="en-US" dirty="0" smtClean="0">
                <a:cs typeface="Times New Roman" panose="02020603050405020304" pitchFamily="18" charset="0"/>
              </a:rPr>
              <a:t>(2) at a private disposition only if the collateral is of a kind that is customarily sold on a recognized market or the subject of widely distributed standard price quotations.</a:t>
            </a:r>
          </a:p>
        </p:txBody>
      </p:sp>
    </p:spTree>
    <p:extLst>
      <p:ext uri="{BB962C8B-B14F-4D97-AF65-F5344CB8AC3E}">
        <p14:creationId xmlns:p14="http://schemas.microsoft.com/office/powerpoint/2010/main" val="26224255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Priority and Default Rights</a:t>
            </a:r>
            <a:endParaRPr lang="en-US" dirty="0"/>
          </a:p>
        </p:txBody>
      </p:sp>
      <p:sp>
        <p:nvSpPr>
          <p:cNvPr id="3" name="Content Placeholder 2"/>
          <p:cNvSpPr>
            <a:spLocks noGrp="1"/>
          </p:cNvSpPr>
          <p:nvPr>
            <p:ph idx="1"/>
          </p:nvPr>
        </p:nvSpPr>
        <p:spPr/>
        <p:txBody>
          <a:bodyPr/>
          <a:lstStyle/>
          <a:p>
            <a:r>
              <a:rPr lang="en-US" dirty="0" smtClean="0"/>
              <a:t>Key Questions</a:t>
            </a:r>
          </a:p>
          <a:p>
            <a:pPr lvl="1"/>
            <a:r>
              <a:rPr lang="en-US" dirty="0" smtClean="0"/>
              <a:t>How does the existence of a senior security interest effect the rights of a junior secured creditor to repossess collateral under 9-609?</a:t>
            </a:r>
          </a:p>
          <a:p>
            <a:pPr lvl="1"/>
            <a:r>
              <a:rPr lang="en-US" dirty="0" smtClean="0"/>
              <a:t>To sell the collateral under 9-610?</a:t>
            </a:r>
          </a:p>
          <a:p>
            <a:pPr lvl="1"/>
            <a:r>
              <a:rPr lang="en-US" dirty="0" smtClean="0"/>
              <a:t>Can a senior secured creditor insist that the property be turned over by a junior? </a:t>
            </a:r>
          </a:p>
          <a:p>
            <a:pPr lvl="1"/>
            <a:endParaRPr lang="en-US" dirty="0" smtClean="0"/>
          </a:p>
        </p:txBody>
      </p:sp>
      <p:sp>
        <p:nvSpPr>
          <p:cNvPr id="4" name="Date Placeholder 3"/>
          <p:cNvSpPr>
            <a:spLocks noGrp="1"/>
          </p:cNvSpPr>
          <p:nvPr>
            <p:ph type="dt" sz="half" idx="10"/>
          </p:nvPr>
        </p:nvSpPr>
        <p:spPr/>
        <p:txBody>
          <a:bodyPr/>
          <a:lstStyle/>
          <a:p>
            <a:pPr>
              <a:defRPr/>
            </a:pPr>
            <a:fld id="{D0DE5574-C11E-499C-BD13-234D6CB48A8D}" type="datetime4">
              <a:rPr lang="en-US" smtClean="0"/>
              <a:t>May 12,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74B8AAD2-0EAA-436C-B17F-E6E49C1EA032}" type="slidenum">
              <a:rPr lang="en-US" altLang="en-US" smtClean="0"/>
              <a:pPr/>
              <a:t>31</a:t>
            </a:fld>
            <a:endParaRPr lang="en-US" altLang="en-US"/>
          </a:p>
        </p:txBody>
      </p:sp>
    </p:spTree>
    <p:extLst>
      <p:ext uri="{BB962C8B-B14F-4D97-AF65-F5344CB8AC3E}">
        <p14:creationId xmlns:p14="http://schemas.microsoft.com/office/powerpoint/2010/main" val="15420525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Priority and Default Rights</a:t>
            </a:r>
            <a:endParaRPr lang="en-US" dirty="0"/>
          </a:p>
        </p:txBody>
      </p:sp>
      <p:sp>
        <p:nvSpPr>
          <p:cNvPr id="3" name="Content Placeholder 2"/>
          <p:cNvSpPr>
            <a:spLocks noGrp="1"/>
          </p:cNvSpPr>
          <p:nvPr>
            <p:ph idx="1"/>
          </p:nvPr>
        </p:nvSpPr>
        <p:spPr/>
        <p:txBody>
          <a:bodyPr/>
          <a:lstStyle/>
          <a:p>
            <a:r>
              <a:rPr lang="en-US" dirty="0" smtClean="0"/>
              <a:t>Key Questions</a:t>
            </a:r>
          </a:p>
          <a:p>
            <a:pPr lvl="1"/>
            <a:r>
              <a:rPr lang="en-US" dirty="0" smtClean="0"/>
              <a:t>What rights do different creditors have to the proceeds of the sale?</a:t>
            </a:r>
          </a:p>
          <a:p>
            <a:pPr lvl="1"/>
            <a:endParaRPr lang="en-US" dirty="0" smtClean="0"/>
          </a:p>
        </p:txBody>
      </p:sp>
      <p:sp>
        <p:nvSpPr>
          <p:cNvPr id="4" name="Date Placeholder 3"/>
          <p:cNvSpPr>
            <a:spLocks noGrp="1"/>
          </p:cNvSpPr>
          <p:nvPr>
            <p:ph type="dt" sz="half" idx="10"/>
          </p:nvPr>
        </p:nvSpPr>
        <p:spPr/>
        <p:txBody>
          <a:bodyPr/>
          <a:lstStyle/>
          <a:p>
            <a:pPr>
              <a:defRPr/>
            </a:pPr>
            <a:fld id="{D0DE5574-C11E-499C-BD13-234D6CB48A8D}" type="datetime4">
              <a:rPr lang="en-US" smtClean="0"/>
              <a:t>May 12,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74B8AAD2-0EAA-436C-B17F-E6E49C1EA032}" type="slidenum">
              <a:rPr lang="en-US" altLang="en-US" smtClean="0"/>
              <a:pPr/>
              <a:t>32</a:t>
            </a:fld>
            <a:endParaRPr lang="en-US" altLang="en-US"/>
          </a:p>
        </p:txBody>
      </p:sp>
    </p:spTree>
    <p:extLst>
      <p:ext uri="{BB962C8B-B14F-4D97-AF65-F5344CB8AC3E}">
        <p14:creationId xmlns:p14="http://schemas.microsoft.com/office/powerpoint/2010/main" val="14397887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10C15341-6523-4338-AADD-04E97F7FEC15}"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099C2A4-747B-4470-A3E2-8BB46F89B305}" type="slidenum">
              <a:rPr lang="en-US" altLang="en-US" sz="1400">
                <a:solidFill>
                  <a:srgbClr val="000066"/>
                </a:solidFill>
                <a:latin typeface="Arial" panose="020B0604020202020204" pitchFamily="34" charset="0"/>
              </a:rPr>
              <a:pPr/>
              <a:t>33</a:t>
            </a:fld>
            <a:endParaRPr lang="en-US" altLang="en-US" sz="1400">
              <a:solidFill>
                <a:srgbClr val="000066"/>
              </a:solidFill>
              <a:latin typeface="Arial" panose="020B0604020202020204" pitchFamily="34" charset="0"/>
            </a:endParaRPr>
          </a:p>
        </p:txBody>
      </p:sp>
      <p:sp>
        <p:nvSpPr>
          <p:cNvPr id="25605" name="Rectangle 2"/>
          <p:cNvSpPr>
            <a:spLocks noGrp="1" noChangeArrowheads="1"/>
          </p:cNvSpPr>
          <p:nvPr>
            <p:ph type="title"/>
          </p:nvPr>
        </p:nvSpPr>
        <p:spPr/>
        <p:txBody>
          <a:bodyPr/>
          <a:lstStyle/>
          <a:p>
            <a:r>
              <a:rPr lang="en-US" altLang="en-US" smtClean="0"/>
              <a:t>9-617. Rights of Transferees</a:t>
            </a:r>
          </a:p>
        </p:txBody>
      </p:sp>
      <p:sp>
        <p:nvSpPr>
          <p:cNvPr id="25606" name="Rectangle 3"/>
          <p:cNvSpPr>
            <a:spLocks noGrp="1" noChangeArrowheads="1"/>
          </p:cNvSpPr>
          <p:nvPr>
            <p:ph type="body" idx="1"/>
          </p:nvPr>
        </p:nvSpPr>
        <p:spPr/>
        <p:txBody>
          <a:bodyPr/>
          <a:lstStyle/>
          <a:p>
            <a:r>
              <a:rPr lang="en-US" altLang="en-US" smtClean="0">
                <a:cs typeface="Times New Roman" panose="02020603050405020304" pitchFamily="18" charset="0"/>
              </a:rPr>
              <a:t>(a) </a:t>
            </a:r>
            <a:r>
              <a:rPr lang="en-US" altLang="en-US" b="1" smtClean="0">
                <a:cs typeface="Times New Roman" panose="02020603050405020304" pitchFamily="18" charset="0"/>
              </a:rPr>
              <a:t>[Effects of disposition.]</a:t>
            </a:r>
            <a:endParaRPr lang="en-US" altLang="en-US" smtClean="0">
              <a:cs typeface="Times New Roman" panose="02020603050405020304" pitchFamily="18" charset="0"/>
            </a:endParaRPr>
          </a:p>
          <a:p>
            <a:pPr lvl="1"/>
            <a:r>
              <a:rPr lang="en-US" altLang="en-US" smtClean="0">
                <a:cs typeface="Times New Roman" panose="02020603050405020304" pitchFamily="18" charset="0"/>
              </a:rPr>
              <a:t>A secured party’s disposition of collateral after default:</a:t>
            </a:r>
            <a:endParaRPr lang="en-US" altLang="en-US" smtClean="0"/>
          </a:p>
          <a:p>
            <a:pPr lvl="2"/>
            <a:r>
              <a:rPr lang="en-US" altLang="en-US" smtClean="0">
                <a:cs typeface="Times New Roman" panose="02020603050405020304" pitchFamily="18" charset="0"/>
              </a:rPr>
              <a:t>(1) transfers to a transferee for value all of the debtor’s rights in the collateral;</a:t>
            </a:r>
            <a:endParaRPr lang="en-US" altLang="en-US" smtClean="0"/>
          </a:p>
          <a:p>
            <a:pPr lvl="2"/>
            <a:r>
              <a:rPr lang="en-US" altLang="en-US" smtClean="0">
                <a:cs typeface="Times New Roman" panose="02020603050405020304" pitchFamily="18" charset="0"/>
              </a:rPr>
              <a:t>(2) discharges the security interest under which the disposition is made; and</a:t>
            </a:r>
            <a:endParaRPr lang="en-US" altLang="en-US" smtClean="0"/>
          </a:p>
        </p:txBody>
      </p:sp>
    </p:spTree>
    <p:extLst>
      <p:ext uri="{BB962C8B-B14F-4D97-AF65-F5344CB8AC3E}">
        <p14:creationId xmlns:p14="http://schemas.microsoft.com/office/powerpoint/2010/main" val="37070895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92D4A3A-CA24-48DD-9FF5-C68AF3F3E95C}"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6CF02876-5F23-4357-9B92-59207B903E7A}" type="slidenum">
              <a:rPr lang="en-US" altLang="en-US" sz="1400">
                <a:solidFill>
                  <a:srgbClr val="000066"/>
                </a:solidFill>
                <a:latin typeface="Arial" panose="020B0604020202020204" pitchFamily="34" charset="0"/>
              </a:rPr>
              <a:pPr/>
              <a:t>34</a:t>
            </a:fld>
            <a:endParaRPr lang="en-US" altLang="en-US" sz="1400">
              <a:solidFill>
                <a:srgbClr val="000066"/>
              </a:solidFill>
              <a:latin typeface="Arial" panose="020B0604020202020204" pitchFamily="34" charset="0"/>
            </a:endParaRPr>
          </a:p>
        </p:txBody>
      </p:sp>
      <p:sp>
        <p:nvSpPr>
          <p:cNvPr id="26629" name="Rectangle 2"/>
          <p:cNvSpPr>
            <a:spLocks noGrp="1" noChangeArrowheads="1"/>
          </p:cNvSpPr>
          <p:nvPr>
            <p:ph type="title"/>
          </p:nvPr>
        </p:nvSpPr>
        <p:spPr/>
        <p:txBody>
          <a:bodyPr/>
          <a:lstStyle/>
          <a:p>
            <a:r>
              <a:rPr lang="en-US" altLang="en-US" smtClean="0"/>
              <a:t>9-617(a) Cont.</a:t>
            </a:r>
          </a:p>
        </p:txBody>
      </p:sp>
      <p:sp>
        <p:nvSpPr>
          <p:cNvPr id="26630" name="Rectangle 3"/>
          <p:cNvSpPr>
            <a:spLocks noGrp="1" noChangeArrowheads="1"/>
          </p:cNvSpPr>
          <p:nvPr>
            <p:ph type="body" idx="1"/>
          </p:nvPr>
        </p:nvSpPr>
        <p:spPr/>
        <p:txBody>
          <a:bodyPr/>
          <a:lstStyle/>
          <a:p>
            <a:pPr lvl="2"/>
            <a:r>
              <a:rPr lang="en-US" altLang="en-US" smtClean="0">
                <a:cs typeface="Times New Roman" panose="02020603050405020304" pitchFamily="18" charset="0"/>
              </a:rPr>
              <a:t>(3) discharges any subordinate security interest or other subordinate lien [other than liens created under [cite acts or statutes providing for liens, if any, that are not to be discharged]].</a:t>
            </a:r>
          </a:p>
        </p:txBody>
      </p:sp>
    </p:spTree>
    <p:extLst>
      <p:ext uri="{BB962C8B-B14F-4D97-AF65-F5344CB8AC3E}">
        <p14:creationId xmlns:p14="http://schemas.microsoft.com/office/powerpoint/2010/main" val="12205630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BCDEDCF-75CD-4F06-9DB2-EA5CD3FBFA84}"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6A323F6-888F-463E-AC2B-297E2D488779}" type="slidenum">
              <a:rPr lang="en-US" altLang="en-US" sz="1400">
                <a:solidFill>
                  <a:srgbClr val="000066"/>
                </a:solidFill>
                <a:latin typeface="Arial" panose="020B0604020202020204" pitchFamily="34" charset="0"/>
              </a:rPr>
              <a:pPr/>
              <a:t>35</a:t>
            </a:fld>
            <a:endParaRPr lang="en-US" altLang="en-US" sz="1400">
              <a:solidFill>
                <a:srgbClr val="000066"/>
              </a:solidFill>
              <a:latin typeface="Arial" panose="020B0604020202020204" pitchFamily="34" charset="0"/>
            </a:endParaRPr>
          </a:p>
        </p:txBody>
      </p:sp>
      <p:sp>
        <p:nvSpPr>
          <p:cNvPr id="27653" name="Rectangle 2"/>
          <p:cNvSpPr>
            <a:spLocks noGrp="1" noChangeArrowheads="1"/>
          </p:cNvSpPr>
          <p:nvPr>
            <p:ph type="title"/>
          </p:nvPr>
        </p:nvSpPr>
        <p:spPr/>
        <p:txBody>
          <a:bodyPr/>
          <a:lstStyle/>
          <a:p>
            <a:r>
              <a:rPr lang="en-US" altLang="en-US" smtClean="0">
                <a:cs typeface="Times New Roman" panose="02020603050405020304" pitchFamily="18" charset="0"/>
              </a:rPr>
              <a:t>9-617 Cont.</a:t>
            </a:r>
          </a:p>
        </p:txBody>
      </p:sp>
      <p:sp>
        <p:nvSpPr>
          <p:cNvPr id="27654" name="Rectangle 3"/>
          <p:cNvSpPr>
            <a:spLocks noGrp="1" noChangeArrowheads="1"/>
          </p:cNvSpPr>
          <p:nvPr>
            <p:ph type="body" idx="1"/>
          </p:nvPr>
        </p:nvSpPr>
        <p:spPr/>
        <p:txBody>
          <a:bodyPr/>
          <a:lstStyle/>
          <a:p>
            <a:r>
              <a:rPr lang="en-US" altLang="en-US" smtClean="0">
                <a:cs typeface="Times New Roman" panose="02020603050405020304" pitchFamily="18" charset="0"/>
              </a:rPr>
              <a:t>(b) </a:t>
            </a:r>
            <a:r>
              <a:rPr lang="en-US" altLang="en-US" b="1" smtClean="0">
                <a:cs typeface="Times New Roman" panose="02020603050405020304" pitchFamily="18" charset="0"/>
              </a:rPr>
              <a:t>[Rights of good-faith transferee.]</a:t>
            </a:r>
            <a:endParaRPr lang="en-US" altLang="en-US" smtClean="0">
              <a:cs typeface="Times New Roman" panose="02020603050405020304" pitchFamily="18" charset="0"/>
            </a:endParaRPr>
          </a:p>
          <a:p>
            <a:pPr lvl="1"/>
            <a:r>
              <a:rPr lang="en-US" altLang="en-US" smtClean="0">
                <a:cs typeface="Times New Roman" panose="02020603050405020304" pitchFamily="18" charset="0"/>
              </a:rPr>
              <a:t>A transferee that acts in good faith takes free of the rights and interests described in subsection (a), even if the secured party fails to comply with this article or the requirements of any judicial proceeding.</a:t>
            </a:r>
          </a:p>
        </p:txBody>
      </p:sp>
    </p:spTree>
    <p:extLst>
      <p:ext uri="{BB962C8B-B14F-4D97-AF65-F5344CB8AC3E}">
        <p14:creationId xmlns:p14="http://schemas.microsoft.com/office/powerpoint/2010/main" val="34610690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CE0A6837-172E-463E-9488-194DCF6BA6A8}"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05A24C1-FA40-401D-BFDC-A95687ED78D6}" type="slidenum">
              <a:rPr lang="en-US" altLang="en-US" sz="1400">
                <a:solidFill>
                  <a:srgbClr val="000066"/>
                </a:solidFill>
                <a:latin typeface="Arial" panose="020B0604020202020204" pitchFamily="34" charset="0"/>
              </a:rPr>
              <a:pPr/>
              <a:t>36</a:t>
            </a:fld>
            <a:endParaRPr lang="en-US" altLang="en-US" sz="1400">
              <a:solidFill>
                <a:srgbClr val="000066"/>
              </a:solidFill>
              <a:latin typeface="Arial" panose="020B0604020202020204" pitchFamily="34" charset="0"/>
            </a:endParaRPr>
          </a:p>
        </p:txBody>
      </p:sp>
      <p:sp>
        <p:nvSpPr>
          <p:cNvPr id="22533" name="Rectangle 2"/>
          <p:cNvSpPr>
            <a:spLocks noGrp="1" noChangeArrowheads="1"/>
          </p:cNvSpPr>
          <p:nvPr>
            <p:ph type="title"/>
          </p:nvPr>
        </p:nvSpPr>
        <p:spPr/>
        <p:txBody>
          <a:bodyPr/>
          <a:lstStyle/>
          <a:p>
            <a:r>
              <a:rPr lang="en-US" altLang="en-US" smtClean="0">
                <a:cs typeface="Times New Roman" panose="02020603050405020304" pitchFamily="18" charset="0"/>
              </a:rPr>
              <a:t>9-615. Application of Proceeds of Disposition</a:t>
            </a:r>
          </a:p>
        </p:txBody>
      </p:sp>
      <p:sp>
        <p:nvSpPr>
          <p:cNvPr id="22534" name="Rectangle 3"/>
          <p:cNvSpPr>
            <a:spLocks noGrp="1" noChangeArrowheads="1"/>
          </p:cNvSpPr>
          <p:nvPr>
            <p:ph type="body" idx="1"/>
          </p:nvPr>
        </p:nvSpPr>
        <p:spPr/>
        <p:txBody>
          <a:bodyPr/>
          <a:lstStyle/>
          <a:p>
            <a:r>
              <a:rPr lang="en-US" altLang="en-US" smtClean="0">
                <a:cs typeface="Times New Roman" panose="02020603050405020304" pitchFamily="18" charset="0"/>
              </a:rPr>
              <a:t>Tracks Our Discussion of 9-608 on Collections</a:t>
            </a:r>
          </a:p>
          <a:p>
            <a:pPr lvl="1"/>
            <a:r>
              <a:rPr lang="en-US" altLang="en-US" dirty="0" smtClean="0">
                <a:cs typeface="Times New Roman" panose="02020603050405020304" pitchFamily="18" charset="0"/>
              </a:rPr>
              <a:t>9-615(a): Expenses of disposition, then secured debt being pursued, then junior secured debts</a:t>
            </a:r>
          </a:p>
          <a:p>
            <a:pPr lvl="1"/>
            <a:r>
              <a:rPr lang="en-US" altLang="en-US" dirty="0" smtClean="0">
                <a:cs typeface="Times New Roman" panose="02020603050405020304" pitchFamily="18" charset="0"/>
              </a:rPr>
              <a:t>9-615(c): Noncash proceeds rules</a:t>
            </a:r>
          </a:p>
          <a:p>
            <a:pPr lvl="1"/>
            <a:r>
              <a:rPr lang="en-US" altLang="en-US" dirty="0" smtClean="0">
                <a:cs typeface="Times New Roman" panose="02020603050405020304" pitchFamily="18" charset="0"/>
              </a:rPr>
              <a:t>9-615(d): Surplus and deficiency structure</a:t>
            </a:r>
          </a:p>
        </p:txBody>
      </p:sp>
    </p:spTree>
    <p:extLst>
      <p:ext uri="{BB962C8B-B14F-4D97-AF65-F5344CB8AC3E}">
        <p14:creationId xmlns:p14="http://schemas.microsoft.com/office/powerpoint/2010/main" val="25242404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Junior Disposition Example</a:t>
            </a:r>
            <a:endParaRPr lang="en-US" dirty="0"/>
          </a:p>
        </p:txBody>
      </p:sp>
      <p:sp>
        <p:nvSpPr>
          <p:cNvPr id="3" name="Content Placeholder 2"/>
          <p:cNvSpPr>
            <a:spLocks noGrp="1"/>
          </p:cNvSpPr>
          <p:nvPr>
            <p:ph idx="1"/>
          </p:nvPr>
        </p:nvSpPr>
        <p:spPr/>
        <p:txBody>
          <a:bodyPr/>
          <a:lstStyle/>
          <a:p>
            <a:r>
              <a:rPr lang="en-US" dirty="0" smtClean="0"/>
              <a:t>Hypo</a:t>
            </a:r>
          </a:p>
          <a:p>
            <a:pPr lvl="1"/>
            <a:r>
              <a:rPr lang="en-US" dirty="0" smtClean="0"/>
              <a:t>Assume that collateral has a fair market value of $500K</a:t>
            </a:r>
          </a:p>
          <a:p>
            <a:pPr lvl="1"/>
            <a:r>
              <a:rPr lang="en-US" dirty="0" smtClean="0"/>
              <a:t>Three secured creditors: senior owed $300K, second owed $100K and third owed $200K</a:t>
            </a:r>
          </a:p>
          <a:p>
            <a:pPr lvl="1"/>
            <a:r>
              <a:rPr lang="en-US" dirty="0" smtClean="0"/>
              <a:t>Assume costs $25K to dispose of collateral</a:t>
            </a:r>
          </a:p>
        </p:txBody>
      </p:sp>
      <p:sp>
        <p:nvSpPr>
          <p:cNvPr id="4" name="Date Placeholder 3"/>
          <p:cNvSpPr>
            <a:spLocks noGrp="1"/>
          </p:cNvSpPr>
          <p:nvPr>
            <p:ph type="dt" sz="half" idx="10"/>
          </p:nvPr>
        </p:nvSpPr>
        <p:spPr/>
        <p:txBody>
          <a:bodyPr/>
          <a:lstStyle/>
          <a:p>
            <a:pPr>
              <a:defRPr/>
            </a:pPr>
            <a:fld id="{D0DE5574-C11E-499C-BD13-234D6CB48A8D}" type="datetime4">
              <a:rPr lang="en-US" smtClean="0"/>
              <a:t>May 12,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74B8AAD2-0EAA-436C-B17F-E6E49C1EA032}" type="slidenum">
              <a:rPr lang="en-US" altLang="en-US" smtClean="0"/>
              <a:pPr/>
              <a:t>37</a:t>
            </a:fld>
            <a:endParaRPr lang="en-US" altLang="en-US"/>
          </a:p>
        </p:txBody>
      </p:sp>
    </p:spTree>
    <p:extLst>
      <p:ext uri="{BB962C8B-B14F-4D97-AF65-F5344CB8AC3E}">
        <p14:creationId xmlns:p14="http://schemas.microsoft.com/office/powerpoint/2010/main" val="601928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Junior Disposition Example</a:t>
            </a:r>
            <a:endParaRPr lang="en-US" dirty="0"/>
          </a:p>
        </p:txBody>
      </p:sp>
      <p:sp>
        <p:nvSpPr>
          <p:cNvPr id="3" name="Content Placeholder 2"/>
          <p:cNvSpPr>
            <a:spLocks noGrp="1"/>
          </p:cNvSpPr>
          <p:nvPr>
            <p:ph idx="1"/>
          </p:nvPr>
        </p:nvSpPr>
        <p:spPr/>
        <p:txBody>
          <a:bodyPr/>
          <a:lstStyle/>
          <a:p>
            <a:r>
              <a:rPr lang="en-US" dirty="0" smtClean="0"/>
              <a:t>Sale</a:t>
            </a:r>
          </a:p>
          <a:p>
            <a:pPr lvl="1"/>
            <a:r>
              <a:rPr lang="en-US" dirty="0" smtClean="0"/>
              <a:t>Assume second secured creditor is able to sell at price that fully reflects FMV of the collateral</a:t>
            </a:r>
          </a:p>
          <a:p>
            <a:r>
              <a:rPr lang="en-US" dirty="0" smtClean="0"/>
              <a:t>What will the collateral sell at? How should the proceeds be divided?</a:t>
            </a:r>
          </a:p>
        </p:txBody>
      </p:sp>
      <p:sp>
        <p:nvSpPr>
          <p:cNvPr id="4" name="Date Placeholder 3"/>
          <p:cNvSpPr>
            <a:spLocks noGrp="1"/>
          </p:cNvSpPr>
          <p:nvPr>
            <p:ph type="dt" sz="half" idx="10"/>
          </p:nvPr>
        </p:nvSpPr>
        <p:spPr/>
        <p:txBody>
          <a:bodyPr/>
          <a:lstStyle/>
          <a:p>
            <a:pPr>
              <a:defRPr/>
            </a:pPr>
            <a:fld id="{D0DE5574-C11E-499C-BD13-234D6CB48A8D}" type="datetime4">
              <a:rPr lang="en-US" smtClean="0"/>
              <a:t>May 12,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74B8AAD2-0EAA-436C-B17F-E6E49C1EA032}" type="slidenum">
              <a:rPr lang="en-US" altLang="en-US" smtClean="0"/>
              <a:pPr/>
              <a:t>38</a:t>
            </a:fld>
            <a:endParaRPr lang="en-US" altLang="en-US"/>
          </a:p>
        </p:txBody>
      </p:sp>
    </p:spTree>
    <p:extLst>
      <p:ext uri="{BB962C8B-B14F-4D97-AF65-F5344CB8AC3E}">
        <p14:creationId xmlns:p14="http://schemas.microsoft.com/office/powerpoint/2010/main" val="5562742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r>
              <a:rPr lang="en-US" dirty="0" smtClean="0"/>
              <a:t>Sales Price: $200K</a:t>
            </a:r>
          </a:p>
          <a:p>
            <a:pPr lvl="1"/>
            <a:r>
              <a:rPr lang="en-US" dirty="0" smtClean="0"/>
              <a:t>Under 9-617(a), second and third security interests are discharged (purchaser takes free of those), but takes subject to senior interest owed $300K</a:t>
            </a:r>
          </a:p>
          <a:p>
            <a:pPr lvl="1"/>
            <a:r>
              <a:rPr lang="en-US" dirty="0" smtClean="0"/>
              <a:t>Means net value to purchaser is only $200K</a:t>
            </a:r>
            <a:endParaRPr lang="en-US" dirty="0"/>
          </a:p>
        </p:txBody>
      </p:sp>
      <p:sp>
        <p:nvSpPr>
          <p:cNvPr id="4" name="Date Placeholder 3"/>
          <p:cNvSpPr>
            <a:spLocks noGrp="1"/>
          </p:cNvSpPr>
          <p:nvPr>
            <p:ph type="dt" sz="half" idx="10"/>
          </p:nvPr>
        </p:nvSpPr>
        <p:spPr/>
        <p:txBody>
          <a:bodyPr/>
          <a:lstStyle/>
          <a:p>
            <a:pPr>
              <a:defRPr/>
            </a:pPr>
            <a:fld id="{D0DE5574-C11E-499C-BD13-234D6CB48A8D}" type="datetime4">
              <a:rPr lang="en-US" smtClean="0"/>
              <a:t>May 12,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74B8AAD2-0EAA-436C-B17F-E6E49C1EA032}" type="slidenum">
              <a:rPr lang="en-US" altLang="en-US" smtClean="0"/>
              <a:pPr/>
              <a:t>39</a:t>
            </a:fld>
            <a:endParaRPr lang="en-US" altLang="en-US"/>
          </a:p>
        </p:txBody>
      </p:sp>
    </p:spTree>
    <p:extLst>
      <p:ext uri="{BB962C8B-B14F-4D97-AF65-F5344CB8AC3E}">
        <p14:creationId xmlns:p14="http://schemas.microsoft.com/office/powerpoint/2010/main" val="2898445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C08990A-20F8-4978-9BD6-740DB63534C4}"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4AA0BD57-65EC-4AFB-BE26-DD4F133300C4}" type="slidenum">
              <a:rPr lang="en-US" altLang="en-US" sz="1400">
                <a:solidFill>
                  <a:srgbClr val="000066"/>
                </a:solidFill>
                <a:latin typeface="Arial" panose="020B0604020202020204" pitchFamily="34" charset="0"/>
              </a:rPr>
              <a:pPr/>
              <a:t>4</a:t>
            </a:fld>
            <a:endParaRPr lang="en-US" altLang="en-US" sz="1400">
              <a:solidFill>
                <a:srgbClr val="000066"/>
              </a:solidFill>
              <a:latin typeface="Arial" panose="020B0604020202020204" pitchFamily="34" charset="0"/>
            </a:endParaRPr>
          </a:p>
        </p:txBody>
      </p:sp>
      <p:sp>
        <p:nvSpPr>
          <p:cNvPr id="6149" name="Rectangle 2"/>
          <p:cNvSpPr>
            <a:spLocks noGrp="1" noChangeArrowheads="1"/>
          </p:cNvSpPr>
          <p:nvPr>
            <p:ph type="title"/>
          </p:nvPr>
        </p:nvSpPr>
        <p:spPr/>
        <p:txBody>
          <a:bodyPr/>
          <a:lstStyle/>
          <a:p>
            <a:r>
              <a:rPr lang="en-US" altLang="en-US" smtClean="0"/>
              <a:t>9-603 on Standards</a:t>
            </a:r>
          </a:p>
        </p:txBody>
      </p:sp>
      <p:sp>
        <p:nvSpPr>
          <p:cNvPr id="6150" name="Rectangle 3"/>
          <p:cNvSpPr>
            <a:spLocks noGrp="1" noChangeArrowheads="1"/>
          </p:cNvSpPr>
          <p:nvPr>
            <p:ph type="body" idx="1"/>
          </p:nvPr>
        </p:nvSpPr>
        <p:spPr/>
        <p:txBody>
          <a:bodyPr/>
          <a:lstStyle/>
          <a:p>
            <a:r>
              <a:rPr lang="en-US" altLang="en-US" smtClean="0">
                <a:cs typeface="Times New Roman" panose="02020603050405020304" pitchFamily="18" charset="0"/>
              </a:rPr>
              <a:t>(a) </a:t>
            </a:r>
            <a:r>
              <a:rPr lang="en-US" altLang="en-US" b="1" smtClean="0">
                <a:cs typeface="Times New Roman" panose="02020603050405020304" pitchFamily="18" charset="0"/>
              </a:rPr>
              <a:t>[Agreed standards.]</a:t>
            </a:r>
            <a:endParaRPr lang="en-US" altLang="en-US" smtClean="0">
              <a:cs typeface="Times New Roman" panose="02020603050405020304" pitchFamily="18" charset="0"/>
            </a:endParaRPr>
          </a:p>
          <a:p>
            <a:pPr lvl="1"/>
            <a:r>
              <a:rPr lang="en-US" altLang="en-US" smtClean="0">
                <a:cs typeface="Times New Roman" panose="02020603050405020304" pitchFamily="18" charset="0"/>
              </a:rPr>
              <a:t>The parties may determine by agreement the standards measuring the fulfillment of the rights of a debtor or obligor and the duties of a secured party under a rule stated in Section 9-602 if the standards are not manifestly unreasonable.</a:t>
            </a:r>
          </a:p>
        </p:txBody>
      </p:sp>
    </p:spTree>
    <p:extLst>
      <p:ext uri="{BB962C8B-B14F-4D97-AF65-F5344CB8AC3E}">
        <p14:creationId xmlns:p14="http://schemas.microsoft.com/office/powerpoint/2010/main" val="2761330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r>
              <a:rPr lang="en-US" dirty="0" smtClean="0"/>
              <a:t>Division of $200K proceeds</a:t>
            </a:r>
          </a:p>
          <a:p>
            <a:pPr lvl="1"/>
            <a:r>
              <a:rPr lang="en-US" dirty="0" smtClean="0"/>
              <a:t>$25K to cover costs of sale under 9-615(a)(1)</a:t>
            </a:r>
          </a:p>
          <a:p>
            <a:pPr lvl="1"/>
            <a:r>
              <a:rPr lang="en-US" dirty="0" smtClean="0"/>
              <a:t>$100K to second under 9-615(a)(2)</a:t>
            </a:r>
          </a:p>
          <a:p>
            <a:pPr lvl="1"/>
            <a:r>
              <a:rPr lang="en-US" dirty="0" smtClean="0"/>
              <a:t>$75K to third under 9-615(a)(3) assuming conditions are met</a:t>
            </a:r>
          </a:p>
          <a:p>
            <a:pPr lvl="1"/>
            <a:r>
              <a:rPr lang="en-US" dirty="0" smtClean="0"/>
              <a:t>First secured creditor has no claim on proceeds as fully protected from continuing security interest</a:t>
            </a:r>
          </a:p>
        </p:txBody>
      </p:sp>
      <p:sp>
        <p:nvSpPr>
          <p:cNvPr id="4" name="Date Placeholder 3"/>
          <p:cNvSpPr>
            <a:spLocks noGrp="1"/>
          </p:cNvSpPr>
          <p:nvPr>
            <p:ph type="dt" sz="half" idx="10"/>
          </p:nvPr>
        </p:nvSpPr>
        <p:spPr/>
        <p:txBody>
          <a:bodyPr/>
          <a:lstStyle/>
          <a:p>
            <a:pPr>
              <a:defRPr/>
            </a:pPr>
            <a:fld id="{D0DE5574-C11E-499C-BD13-234D6CB48A8D}" type="datetime4">
              <a:rPr lang="en-US" smtClean="0"/>
              <a:t>May 12,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74B8AAD2-0EAA-436C-B17F-E6E49C1EA032}" type="slidenum">
              <a:rPr lang="en-US" altLang="en-US" smtClean="0"/>
              <a:pPr/>
              <a:t>40</a:t>
            </a:fld>
            <a:endParaRPr lang="en-US" altLang="en-US"/>
          </a:p>
        </p:txBody>
      </p:sp>
    </p:spTree>
    <p:extLst>
      <p:ext uri="{BB962C8B-B14F-4D97-AF65-F5344CB8AC3E}">
        <p14:creationId xmlns:p14="http://schemas.microsoft.com/office/powerpoint/2010/main" val="39163970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Proceeds of Disposition by Junior Secured Party</a:t>
            </a:r>
            <a:endParaRPr lang="en-US" dirty="0"/>
          </a:p>
        </p:txBody>
      </p:sp>
      <p:sp>
        <p:nvSpPr>
          <p:cNvPr id="3" name="Content Placeholder 2"/>
          <p:cNvSpPr>
            <a:spLocks noGrp="1"/>
          </p:cNvSpPr>
          <p:nvPr>
            <p:ph idx="1"/>
          </p:nvPr>
        </p:nvSpPr>
        <p:spPr/>
        <p:txBody>
          <a:bodyPr/>
          <a:lstStyle/>
          <a:p>
            <a:r>
              <a:rPr lang="en-US" dirty="0" smtClean="0"/>
              <a:t>This is 9-615(g)</a:t>
            </a:r>
            <a:endParaRPr lang="en-US" dirty="0"/>
          </a:p>
        </p:txBody>
      </p:sp>
      <p:sp>
        <p:nvSpPr>
          <p:cNvPr id="4" name="Date Placeholder 3"/>
          <p:cNvSpPr>
            <a:spLocks noGrp="1"/>
          </p:cNvSpPr>
          <p:nvPr>
            <p:ph type="dt" sz="half" idx="10"/>
          </p:nvPr>
        </p:nvSpPr>
        <p:spPr/>
        <p:txBody>
          <a:bodyPr/>
          <a:lstStyle/>
          <a:p>
            <a:pPr>
              <a:defRPr/>
            </a:pPr>
            <a:fld id="{D0DE5574-C11E-499C-BD13-234D6CB48A8D}" type="datetime4">
              <a:rPr lang="en-US" smtClean="0"/>
              <a:t>May 12,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74B8AAD2-0EAA-436C-B17F-E6E49C1EA032}" type="slidenum">
              <a:rPr lang="en-US" altLang="en-US" smtClean="0"/>
              <a:pPr/>
              <a:t>41</a:t>
            </a:fld>
            <a:endParaRPr lang="en-US" altLang="en-US"/>
          </a:p>
        </p:txBody>
      </p:sp>
    </p:spTree>
    <p:extLst>
      <p:ext uri="{BB962C8B-B14F-4D97-AF65-F5344CB8AC3E}">
        <p14:creationId xmlns:p14="http://schemas.microsoft.com/office/powerpoint/2010/main" val="42555659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9-615(g): Proceeds and Junior Secured Parties</a:t>
            </a:r>
            <a:endParaRPr lang="en-US" dirty="0"/>
          </a:p>
        </p:txBody>
      </p:sp>
      <p:sp>
        <p:nvSpPr>
          <p:cNvPr id="3" name="Content Placeholder 2"/>
          <p:cNvSpPr>
            <a:spLocks noGrp="1"/>
          </p:cNvSpPr>
          <p:nvPr>
            <p:ph idx="1"/>
          </p:nvPr>
        </p:nvSpPr>
        <p:spPr/>
        <p:txBody>
          <a:bodyPr/>
          <a:lstStyle/>
          <a:p>
            <a:r>
              <a:rPr lang="en-US" dirty="0"/>
              <a:t>(</a:t>
            </a:r>
            <a:r>
              <a:rPr lang="en-US" dirty="0" smtClean="0"/>
              <a:t>g)</a:t>
            </a:r>
          </a:p>
          <a:p>
            <a:pPr lvl="1"/>
            <a:r>
              <a:rPr lang="en-US" dirty="0" smtClean="0"/>
              <a:t>A </a:t>
            </a:r>
            <a:r>
              <a:rPr lang="en-US" dirty="0"/>
              <a:t>secured party that receives cash proceeds of a disposition in good faith and without knowledge that the receipt violates the rights of the holder of a security interest or other lien that is not subordinate to the security interest or agricultural lien under which the disposition is made:</a:t>
            </a:r>
          </a:p>
        </p:txBody>
      </p:sp>
      <p:sp>
        <p:nvSpPr>
          <p:cNvPr id="4" name="Date Placeholder 3"/>
          <p:cNvSpPr>
            <a:spLocks noGrp="1"/>
          </p:cNvSpPr>
          <p:nvPr>
            <p:ph type="dt" sz="half" idx="10"/>
          </p:nvPr>
        </p:nvSpPr>
        <p:spPr/>
        <p:txBody>
          <a:bodyPr/>
          <a:lstStyle/>
          <a:p>
            <a:pPr>
              <a:defRPr/>
            </a:pPr>
            <a:fld id="{D0DE5574-C11E-499C-BD13-234D6CB48A8D}" type="datetime4">
              <a:rPr lang="en-US" smtClean="0"/>
              <a:t>May 12,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74B8AAD2-0EAA-436C-B17F-E6E49C1EA032}" type="slidenum">
              <a:rPr lang="en-US" altLang="en-US" smtClean="0"/>
              <a:pPr/>
              <a:t>42</a:t>
            </a:fld>
            <a:endParaRPr lang="en-US" altLang="en-US"/>
          </a:p>
        </p:txBody>
      </p:sp>
    </p:spTree>
    <p:extLst>
      <p:ext uri="{BB962C8B-B14F-4D97-AF65-F5344CB8AC3E}">
        <p14:creationId xmlns:p14="http://schemas.microsoft.com/office/powerpoint/2010/main" val="8427778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9-615(g): Proceeds and Junior Secured Parties</a:t>
            </a:r>
          </a:p>
        </p:txBody>
      </p:sp>
      <p:sp>
        <p:nvSpPr>
          <p:cNvPr id="3" name="Content Placeholder 2"/>
          <p:cNvSpPr>
            <a:spLocks noGrp="1"/>
          </p:cNvSpPr>
          <p:nvPr>
            <p:ph idx="1"/>
          </p:nvPr>
        </p:nvSpPr>
        <p:spPr/>
        <p:txBody>
          <a:bodyPr/>
          <a:lstStyle/>
          <a:p>
            <a:pPr lvl="2"/>
            <a:r>
              <a:rPr lang="en-US" dirty="0"/>
              <a:t>(1) takes the cash proceeds free of the security interest or other lien</a:t>
            </a:r>
            <a:r>
              <a:rPr lang="en-US" dirty="0" smtClean="0"/>
              <a:t>;</a:t>
            </a:r>
          </a:p>
          <a:p>
            <a:pPr lvl="2"/>
            <a:r>
              <a:rPr lang="en-US" dirty="0"/>
              <a:t>(2) is not obligated to apply the proceeds of the disposition to the satisfaction of obligations secured by the security interest or other lien; </a:t>
            </a:r>
            <a:r>
              <a:rPr lang="en-US" dirty="0" smtClean="0"/>
              <a:t>and</a:t>
            </a:r>
          </a:p>
        </p:txBody>
      </p:sp>
      <p:sp>
        <p:nvSpPr>
          <p:cNvPr id="4" name="Date Placeholder 3"/>
          <p:cNvSpPr>
            <a:spLocks noGrp="1"/>
          </p:cNvSpPr>
          <p:nvPr>
            <p:ph type="dt" sz="half" idx="10"/>
          </p:nvPr>
        </p:nvSpPr>
        <p:spPr/>
        <p:txBody>
          <a:bodyPr/>
          <a:lstStyle/>
          <a:p>
            <a:pPr>
              <a:defRPr/>
            </a:pPr>
            <a:fld id="{D0DE5574-C11E-499C-BD13-234D6CB48A8D}" type="datetime4">
              <a:rPr lang="en-US" smtClean="0"/>
              <a:t>May 12,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74B8AAD2-0EAA-436C-B17F-E6E49C1EA032}" type="slidenum">
              <a:rPr lang="en-US" altLang="en-US" smtClean="0"/>
              <a:pPr/>
              <a:t>43</a:t>
            </a:fld>
            <a:endParaRPr lang="en-US" altLang="en-US"/>
          </a:p>
        </p:txBody>
      </p:sp>
    </p:spTree>
    <p:extLst>
      <p:ext uri="{BB962C8B-B14F-4D97-AF65-F5344CB8AC3E}">
        <p14:creationId xmlns:p14="http://schemas.microsoft.com/office/powerpoint/2010/main" val="11571546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9-615(g): Proceeds and Junior Secured Parties</a:t>
            </a:r>
          </a:p>
        </p:txBody>
      </p:sp>
      <p:sp>
        <p:nvSpPr>
          <p:cNvPr id="3" name="Content Placeholder 2"/>
          <p:cNvSpPr>
            <a:spLocks noGrp="1"/>
          </p:cNvSpPr>
          <p:nvPr>
            <p:ph idx="1"/>
          </p:nvPr>
        </p:nvSpPr>
        <p:spPr/>
        <p:txBody>
          <a:bodyPr/>
          <a:lstStyle/>
          <a:p>
            <a:pPr lvl="2"/>
            <a:r>
              <a:rPr lang="en-US" dirty="0" smtClean="0"/>
              <a:t>(</a:t>
            </a:r>
            <a:r>
              <a:rPr lang="en-US" dirty="0"/>
              <a:t>3) is not obligated to account to or pay the holder of the security interest or other lien for any surplus.</a:t>
            </a:r>
          </a:p>
        </p:txBody>
      </p:sp>
      <p:sp>
        <p:nvSpPr>
          <p:cNvPr id="4" name="Date Placeholder 3"/>
          <p:cNvSpPr>
            <a:spLocks noGrp="1"/>
          </p:cNvSpPr>
          <p:nvPr>
            <p:ph type="dt" sz="half" idx="10"/>
          </p:nvPr>
        </p:nvSpPr>
        <p:spPr/>
        <p:txBody>
          <a:bodyPr/>
          <a:lstStyle/>
          <a:p>
            <a:pPr>
              <a:defRPr/>
            </a:pPr>
            <a:fld id="{D0DE5574-C11E-499C-BD13-234D6CB48A8D}" type="datetime4">
              <a:rPr lang="en-US" smtClean="0"/>
              <a:t>May 12,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74B8AAD2-0EAA-436C-B17F-E6E49C1EA032}" type="slidenum">
              <a:rPr lang="en-US" altLang="en-US" smtClean="0"/>
              <a:pPr/>
              <a:t>44</a:t>
            </a:fld>
            <a:endParaRPr lang="en-US" altLang="en-US"/>
          </a:p>
        </p:txBody>
      </p:sp>
    </p:spTree>
    <p:extLst>
      <p:ext uri="{BB962C8B-B14F-4D97-AF65-F5344CB8AC3E}">
        <p14:creationId xmlns:p14="http://schemas.microsoft.com/office/powerpoint/2010/main" val="1164251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Harley-Davidson (CA1 2015)</a:t>
            </a:r>
            <a:endParaRPr lang="en-US" dirty="0"/>
          </a:p>
        </p:txBody>
      </p:sp>
      <p:sp>
        <p:nvSpPr>
          <p:cNvPr id="3" name="Content Placeholder 2"/>
          <p:cNvSpPr>
            <a:spLocks noGrp="1"/>
          </p:cNvSpPr>
          <p:nvPr>
            <p:ph idx="1"/>
          </p:nvPr>
        </p:nvSpPr>
        <p:spPr/>
        <p:txBody>
          <a:bodyPr/>
          <a:lstStyle/>
          <a:p>
            <a:r>
              <a:rPr lang="en-US" dirty="0" smtClean="0"/>
              <a:t>Core Facts</a:t>
            </a:r>
          </a:p>
          <a:p>
            <a:pPr lvl="1"/>
            <a:r>
              <a:rPr lang="en-US" dirty="0" smtClean="0"/>
              <a:t>Security interest in financed </a:t>
            </a:r>
            <a:r>
              <a:rPr lang="en-US" dirty="0"/>
              <a:t>Cessna 421C</a:t>
            </a:r>
          </a:p>
          <a:p>
            <a:pPr lvl="1"/>
            <a:r>
              <a:rPr lang="en-US" dirty="0" smtClean="0"/>
              <a:t>Plane repossessed; guarantor on hook for debt</a:t>
            </a:r>
          </a:p>
          <a:p>
            <a:r>
              <a:rPr lang="en-US" dirty="0" smtClean="0"/>
              <a:t>Key Issues</a:t>
            </a:r>
          </a:p>
          <a:p>
            <a:pPr lvl="1"/>
            <a:r>
              <a:rPr lang="en-US" dirty="0" smtClean="0"/>
              <a:t>Commercial reasonableness of this particular sale</a:t>
            </a:r>
          </a:p>
        </p:txBody>
      </p:sp>
      <p:sp>
        <p:nvSpPr>
          <p:cNvPr id="4" name="Date Placeholder 3"/>
          <p:cNvSpPr>
            <a:spLocks noGrp="1"/>
          </p:cNvSpPr>
          <p:nvPr>
            <p:ph type="dt" sz="half" idx="10"/>
          </p:nvPr>
        </p:nvSpPr>
        <p:spPr/>
        <p:txBody>
          <a:bodyPr/>
          <a:lstStyle/>
          <a:p>
            <a:pPr>
              <a:defRPr/>
            </a:pPr>
            <a:fld id="{D0DE5574-C11E-499C-BD13-234D6CB48A8D}" type="datetime4">
              <a:rPr lang="en-US" smtClean="0"/>
              <a:t>May 12,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74B8AAD2-0EAA-436C-B17F-E6E49C1EA032}" type="slidenum">
              <a:rPr lang="en-US" altLang="en-US" smtClean="0"/>
              <a:pPr/>
              <a:t>45</a:t>
            </a:fld>
            <a:endParaRPr lang="en-US" altLang="en-US"/>
          </a:p>
        </p:txBody>
      </p:sp>
    </p:spTree>
    <p:extLst>
      <p:ext uri="{BB962C8B-B14F-4D97-AF65-F5344CB8AC3E}">
        <p14:creationId xmlns:p14="http://schemas.microsoft.com/office/powerpoint/2010/main" val="14242574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9-311 </a:t>
            </a:r>
            <a:endParaRPr lang="en-US" dirty="0"/>
          </a:p>
        </p:txBody>
      </p:sp>
      <p:sp>
        <p:nvSpPr>
          <p:cNvPr id="3" name="Content Placeholder 2"/>
          <p:cNvSpPr>
            <a:spLocks noGrp="1"/>
          </p:cNvSpPr>
          <p:nvPr>
            <p:ph idx="1"/>
          </p:nvPr>
        </p:nvSpPr>
        <p:spPr/>
        <p:txBody>
          <a:bodyPr/>
          <a:lstStyle/>
          <a:p>
            <a:r>
              <a:rPr lang="en-US" dirty="0"/>
              <a:t>Perfection of security interests in property subject to certain statutes, regulations, and treaties</a:t>
            </a:r>
            <a:r>
              <a:rPr lang="en-US" dirty="0" smtClean="0"/>
              <a:t>.</a:t>
            </a:r>
          </a:p>
          <a:p>
            <a:pPr lvl="1"/>
            <a:r>
              <a:rPr lang="en-US" dirty="0"/>
              <a:t>(a) Security interest subject to other law. Except as otherwise provided in subsection (d), the filing of a financing statement is not necessary or effective to perfect a security interest in property subject to:</a:t>
            </a:r>
          </a:p>
        </p:txBody>
      </p:sp>
      <p:sp>
        <p:nvSpPr>
          <p:cNvPr id="4" name="Date Placeholder 3"/>
          <p:cNvSpPr>
            <a:spLocks noGrp="1"/>
          </p:cNvSpPr>
          <p:nvPr>
            <p:ph type="dt" sz="half" idx="10"/>
          </p:nvPr>
        </p:nvSpPr>
        <p:spPr/>
        <p:txBody>
          <a:bodyPr/>
          <a:lstStyle/>
          <a:p>
            <a:pPr>
              <a:defRPr/>
            </a:pPr>
            <a:fld id="{D0DE5574-C11E-499C-BD13-234D6CB48A8D}" type="datetime4">
              <a:rPr lang="en-US" smtClean="0"/>
              <a:t>May 12,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74B8AAD2-0EAA-436C-B17F-E6E49C1EA032}" type="slidenum">
              <a:rPr lang="en-US" altLang="en-US" smtClean="0"/>
              <a:pPr/>
              <a:t>46</a:t>
            </a:fld>
            <a:endParaRPr lang="en-US" altLang="en-US"/>
          </a:p>
        </p:txBody>
      </p:sp>
    </p:spTree>
    <p:extLst>
      <p:ext uri="{BB962C8B-B14F-4D97-AF65-F5344CB8AC3E}">
        <p14:creationId xmlns:p14="http://schemas.microsoft.com/office/powerpoint/2010/main" val="7482940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9-311</a:t>
            </a:r>
          </a:p>
        </p:txBody>
      </p:sp>
      <p:sp>
        <p:nvSpPr>
          <p:cNvPr id="3" name="Content Placeholder 2"/>
          <p:cNvSpPr>
            <a:spLocks noGrp="1"/>
          </p:cNvSpPr>
          <p:nvPr>
            <p:ph idx="1"/>
          </p:nvPr>
        </p:nvSpPr>
        <p:spPr/>
        <p:txBody>
          <a:bodyPr/>
          <a:lstStyle/>
          <a:p>
            <a:pPr lvl="2"/>
            <a:r>
              <a:rPr lang="en-US" dirty="0"/>
              <a:t>(1) a statute, regulation, or treaty of the United States whose requirements for a security interest’s obtaining priority over the rights of a lien creditor with respect to the property preempt Section 9-310(a);</a:t>
            </a:r>
          </a:p>
        </p:txBody>
      </p:sp>
      <p:sp>
        <p:nvSpPr>
          <p:cNvPr id="4" name="Date Placeholder 3"/>
          <p:cNvSpPr>
            <a:spLocks noGrp="1"/>
          </p:cNvSpPr>
          <p:nvPr>
            <p:ph type="dt" sz="half" idx="10"/>
          </p:nvPr>
        </p:nvSpPr>
        <p:spPr/>
        <p:txBody>
          <a:bodyPr/>
          <a:lstStyle/>
          <a:p>
            <a:pPr>
              <a:defRPr/>
            </a:pPr>
            <a:fld id="{D0DE5574-C11E-499C-BD13-234D6CB48A8D}" type="datetime4">
              <a:rPr lang="en-US" smtClean="0"/>
              <a:t>May 12,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74B8AAD2-0EAA-436C-B17F-E6E49C1EA032}" type="slidenum">
              <a:rPr lang="en-US" altLang="en-US" smtClean="0"/>
              <a:pPr/>
              <a:t>47</a:t>
            </a:fld>
            <a:endParaRPr lang="en-US" altLang="en-US"/>
          </a:p>
        </p:txBody>
      </p:sp>
    </p:spTree>
    <p:extLst>
      <p:ext uri="{BB962C8B-B14F-4D97-AF65-F5344CB8AC3E}">
        <p14:creationId xmlns:p14="http://schemas.microsoft.com/office/powerpoint/2010/main" val="401288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9-311</a:t>
            </a:r>
          </a:p>
        </p:txBody>
      </p:sp>
      <p:sp>
        <p:nvSpPr>
          <p:cNvPr id="3" name="Content Placeholder 2"/>
          <p:cNvSpPr>
            <a:spLocks noGrp="1"/>
          </p:cNvSpPr>
          <p:nvPr>
            <p:ph idx="1"/>
          </p:nvPr>
        </p:nvSpPr>
        <p:spPr/>
        <p:txBody>
          <a:bodyPr/>
          <a:lstStyle/>
          <a:p>
            <a:r>
              <a:rPr lang="en-US" dirty="0" smtClean="0"/>
              <a:t>Official Comment 2</a:t>
            </a:r>
          </a:p>
          <a:p>
            <a:pPr lvl="1"/>
            <a:r>
              <a:rPr lang="en-US" dirty="0" smtClean="0"/>
              <a:t>“An </a:t>
            </a:r>
            <a:r>
              <a:rPr lang="en-US" dirty="0"/>
              <a:t>example of the type of federal statute referred to in subsection (a)(1) is 49 U.S.C. sections 44107-11, for civil aircraft of the United States</a:t>
            </a:r>
            <a:r>
              <a:rPr lang="en-US" dirty="0" smtClean="0"/>
              <a:t>.”</a:t>
            </a:r>
            <a:endParaRPr lang="en-US" dirty="0"/>
          </a:p>
        </p:txBody>
      </p:sp>
      <p:sp>
        <p:nvSpPr>
          <p:cNvPr id="4" name="Date Placeholder 3"/>
          <p:cNvSpPr>
            <a:spLocks noGrp="1"/>
          </p:cNvSpPr>
          <p:nvPr>
            <p:ph type="dt" sz="half" idx="10"/>
          </p:nvPr>
        </p:nvSpPr>
        <p:spPr/>
        <p:txBody>
          <a:bodyPr/>
          <a:lstStyle/>
          <a:p>
            <a:pPr>
              <a:defRPr/>
            </a:pPr>
            <a:fld id="{D0DE5574-C11E-499C-BD13-234D6CB48A8D}" type="datetime4">
              <a:rPr lang="en-US" smtClean="0"/>
              <a:t>May 12,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74B8AAD2-0EAA-436C-B17F-E6E49C1EA032}" type="slidenum">
              <a:rPr lang="en-US" altLang="en-US" smtClean="0"/>
              <a:pPr/>
              <a:t>48</a:t>
            </a:fld>
            <a:endParaRPr lang="en-US" altLang="en-US"/>
          </a:p>
        </p:txBody>
      </p:sp>
    </p:spTree>
    <p:extLst>
      <p:ext uri="{BB962C8B-B14F-4D97-AF65-F5344CB8AC3E}">
        <p14:creationId xmlns:p14="http://schemas.microsoft.com/office/powerpoint/2010/main" val="22662529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3633" y="-2"/>
            <a:ext cx="3908368"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FAA Recordation System</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May 12, 2021</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49</a:t>
            </a:fld>
            <a:endParaRPr lang="en-US" altLang="en-US"/>
          </a:p>
        </p:txBody>
      </p:sp>
      <p:sp>
        <p:nvSpPr>
          <p:cNvPr id="6" name="Text Box 5"/>
          <p:cNvSpPr txBox="1">
            <a:spLocks noChangeArrowheads="1"/>
          </p:cNvSpPr>
          <p:nvPr/>
        </p:nvSpPr>
        <p:spPr bwMode="auto">
          <a:xfrm>
            <a:off x="10328564" y="6488668"/>
            <a:ext cx="18634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49 USC 44107</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106211" y="418011"/>
            <a:ext cx="3158503" cy="4253742"/>
          </a:xfrm>
          <a:prstGeom prst="rect">
            <a:avLst/>
          </a:prstGeom>
        </p:spPr>
      </p:pic>
      <p:pic>
        <p:nvPicPr>
          <p:cNvPr id="9" name="Picture 8"/>
          <p:cNvPicPr>
            <a:picLocks noChangeAspect="1"/>
          </p:cNvPicPr>
          <p:nvPr/>
        </p:nvPicPr>
        <p:blipFill>
          <a:blip r:embed="rId3"/>
          <a:stretch>
            <a:fillRect/>
          </a:stretch>
        </p:blipFill>
        <p:spPr>
          <a:xfrm>
            <a:off x="1941960" y="1809188"/>
            <a:ext cx="8730198" cy="4527080"/>
          </a:xfrm>
          <a:prstGeom prst="rect">
            <a:avLst/>
          </a:prstGeom>
        </p:spPr>
      </p:pic>
    </p:spTree>
    <p:extLst>
      <p:ext uri="{BB962C8B-B14F-4D97-AF65-F5344CB8AC3E}">
        <p14:creationId xmlns:p14="http://schemas.microsoft.com/office/powerpoint/2010/main" val="324278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C5829C3-52EC-4C48-9B68-E072AC93A183}"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74DE8336-4144-4AA1-8321-F6A7D294DDA9}" type="slidenum">
              <a:rPr lang="en-US" altLang="en-US" sz="1400">
                <a:solidFill>
                  <a:srgbClr val="000066"/>
                </a:solidFill>
                <a:latin typeface="Arial" panose="020B0604020202020204" pitchFamily="34" charset="0"/>
              </a:rPr>
              <a:pPr/>
              <a:t>5</a:t>
            </a:fld>
            <a:endParaRPr lang="en-US" altLang="en-US" sz="1400">
              <a:solidFill>
                <a:srgbClr val="000066"/>
              </a:solidFill>
              <a:latin typeface="Arial" panose="020B0604020202020204" pitchFamily="34" charset="0"/>
            </a:endParaRPr>
          </a:p>
        </p:txBody>
      </p:sp>
      <p:sp>
        <p:nvSpPr>
          <p:cNvPr id="7173" name="Rectangle 2"/>
          <p:cNvSpPr>
            <a:spLocks noGrp="1" noChangeArrowheads="1"/>
          </p:cNvSpPr>
          <p:nvPr>
            <p:ph type="title"/>
          </p:nvPr>
        </p:nvSpPr>
        <p:spPr/>
        <p:txBody>
          <a:bodyPr/>
          <a:lstStyle/>
          <a:p>
            <a:r>
              <a:rPr lang="en-US" altLang="en-US" smtClean="0"/>
              <a:t>9-603 on Standards</a:t>
            </a:r>
          </a:p>
        </p:txBody>
      </p:sp>
      <p:sp>
        <p:nvSpPr>
          <p:cNvPr id="7174" name="Rectangle 3"/>
          <p:cNvSpPr>
            <a:spLocks noGrp="1" noChangeArrowheads="1"/>
          </p:cNvSpPr>
          <p:nvPr>
            <p:ph type="body" idx="1"/>
          </p:nvPr>
        </p:nvSpPr>
        <p:spPr/>
        <p:txBody>
          <a:bodyPr/>
          <a:lstStyle/>
          <a:p>
            <a:r>
              <a:rPr lang="en-US" altLang="en-US" smtClean="0">
                <a:cs typeface="Times New Roman" panose="02020603050405020304" pitchFamily="18" charset="0"/>
              </a:rPr>
              <a:t>(b) </a:t>
            </a:r>
            <a:r>
              <a:rPr lang="en-US" altLang="en-US" b="1" smtClean="0">
                <a:cs typeface="Times New Roman" panose="02020603050405020304" pitchFamily="18" charset="0"/>
              </a:rPr>
              <a:t>[Agreed standards inapplicable to breach of peace.]</a:t>
            </a:r>
            <a:endParaRPr lang="en-US" altLang="en-US" smtClean="0">
              <a:cs typeface="Times New Roman" panose="02020603050405020304" pitchFamily="18" charset="0"/>
            </a:endParaRPr>
          </a:p>
          <a:p>
            <a:pPr lvl="1"/>
            <a:r>
              <a:rPr lang="en-US" altLang="en-US" smtClean="0">
                <a:solidFill>
                  <a:srgbClr val="FF0000"/>
                </a:solidFill>
                <a:cs typeface="Times New Roman" panose="02020603050405020304" pitchFamily="18" charset="0"/>
              </a:rPr>
              <a:t>Subsection (a) does not apply to the duty under Section 9‑609 to refrain from breaching the peace.</a:t>
            </a:r>
            <a:r>
              <a:rPr lang="en-US" altLang="en-US" smtClean="0"/>
              <a:t> </a:t>
            </a:r>
          </a:p>
        </p:txBody>
      </p:sp>
    </p:spTree>
    <p:extLst>
      <p:ext uri="{BB962C8B-B14F-4D97-AF65-F5344CB8AC3E}">
        <p14:creationId xmlns:p14="http://schemas.microsoft.com/office/powerpoint/2010/main" val="1748981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2213" y="-2"/>
            <a:ext cx="2109788"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Int’l Treaties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May 12, 2021</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50</a:t>
            </a:fld>
            <a:endParaRPr lang="en-US" altLang="en-US"/>
          </a:p>
        </p:txBody>
      </p:sp>
      <p:sp>
        <p:nvSpPr>
          <p:cNvPr id="6" name="Text Box 5"/>
          <p:cNvSpPr txBox="1">
            <a:spLocks noChangeArrowheads="1"/>
          </p:cNvSpPr>
          <p:nvPr/>
        </p:nvSpPr>
        <p:spPr bwMode="auto">
          <a:xfrm>
            <a:off x="10328564" y="6488668"/>
            <a:ext cx="18634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49 USC 44107</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154269" y="454480"/>
            <a:ext cx="3697420" cy="4979534"/>
          </a:xfrm>
          <a:prstGeom prst="rect">
            <a:avLst/>
          </a:prstGeom>
        </p:spPr>
      </p:pic>
      <p:pic>
        <p:nvPicPr>
          <p:cNvPr id="9" name="Picture 8"/>
          <p:cNvPicPr>
            <a:picLocks noChangeAspect="1"/>
          </p:cNvPicPr>
          <p:nvPr/>
        </p:nvPicPr>
        <p:blipFill>
          <a:blip r:embed="rId3"/>
          <a:stretch>
            <a:fillRect/>
          </a:stretch>
        </p:blipFill>
        <p:spPr>
          <a:xfrm>
            <a:off x="751232" y="3152395"/>
            <a:ext cx="11088344" cy="2648382"/>
          </a:xfrm>
          <a:prstGeom prst="rect">
            <a:avLst/>
          </a:prstGeom>
        </p:spPr>
      </p:pic>
    </p:spTree>
    <p:extLst>
      <p:ext uri="{BB962C8B-B14F-4D97-AF65-F5344CB8AC3E}">
        <p14:creationId xmlns:p14="http://schemas.microsoft.com/office/powerpoint/2010/main" val="172246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638" y="-2"/>
            <a:ext cx="4043363"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FAA Registration Process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May 12, 2021</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51</a:t>
            </a:fld>
            <a:endParaRPr lang="en-US" altLang="en-US"/>
          </a:p>
        </p:txBody>
      </p:sp>
      <p:sp>
        <p:nvSpPr>
          <p:cNvPr id="6" name="Text Box 5"/>
          <p:cNvSpPr txBox="1">
            <a:spLocks noChangeArrowheads="1"/>
          </p:cNvSpPr>
          <p:nvPr/>
        </p:nvSpPr>
        <p:spPr bwMode="auto">
          <a:xfrm>
            <a:off x="10406062" y="6488668"/>
            <a:ext cx="178593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FAA Website</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Aircraft Registration – Record a Security Agreement/Chattel Mortgage - Google Chro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209" y="418011"/>
            <a:ext cx="4111054" cy="4559300"/>
          </a:xfrm>
          <a:prstGeom prst="rect">
            <a:avLst/>
          </a:prstGeom>
        </p:spPr>
      </p:pic>
      <p:pic>
        <p:nvPicPr>
          <p:cNvPr id="8" name="Picture 7" descr="Aircraft Registration – Record a Security Agreement/Chattel Mortgage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26430" t="25417" r="30722" b="33632"/>
          <a:stretch/>
        </p:blipFill>
        <p:spPr>
          <a:xfrm>
            <a:off x="3662362" y="1300164"/>
            <a:ext cx="4834609" cy="5124450"/>
          </a:xfrm>
          <a:prstGeom prst="rect">
            <a:avLst/>
          </a:prstGeom>
        </p:spPr>
      </p:pic>
    </p:spTree>
    <p:extLst>
      <p:ext uri="{BB962C8B-B14F-4D97-AF65-F5344CB8AC3E}">
        <p14:creationId xmlns:p14="http://schemas.microsoft.com/office/powerpoint/2010/main" val="232004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50" y="-2"/>
            <a:ext cx="3143251"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The Airplane Market</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May 12, 2021</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52</a:t>
            </a:fld>
            <a:endParaRPr lang="en-US" altLang="en-US"/>
          </a:p>
        </p:txBody>
      </p:sp>
      <p:sp>
        <p:nvSpPr>
          <p:cNvPr id="6" name="Text Box 5"/>
          <p:cNvSpPr txBox="1">
            <a:spLocks noChangeArrowheads="1"/>
          </p:cNvSpPr>
          <p:nvPr/>
        </p:nvSpPr>
        <p:spPr bwMode="auto">
          <a:xfrm>
            <a:off x="10329862" y="6488668"/>
            <a:ext cx="186213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Controller.com</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Controller.com | New &amp; Used Aircraft For Sale - Google Chro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33" y="314325"/>
            <a:ext cx="4573017" cy="5071632"/>
          </a:xfrm>
          <a:prstGeom prst="rect">
            <a:avLst/>
          </a:prstGeom>
        </p:spPr>
      </p:pic>
      <p:pic>
        <p:nvPicPr>
          <p:cNvPr id="8" name="Picture 7" descr="Controller.com | New &amp; Used Aircraft For Sale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t="7965" b="37595"/>
          <a:stretch/>
        </p:blipFill>
        <p:spPr>
          <a:xfrm>
            <a:off x="2151632" y="1330881"/>
            <a:ext cx="8416591" cy="5081587"/>
          </a:xfrm>
          <a:prstGeom prst="rect">
            <a:avLst/>
          </a:prstGeom>
        </p:spPr>
      </p:pic>
    </p:spTree>
    <p:extLst>
      <p:ext uri="{BB962C8B-B14F-4D97-AF65-F5344CB8AC3E}">
        <p14:creationId xmlns:p14="http://schemas.microsoft.com/office/powerpoint/2010/main" val="128270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441" y="-2"/>
            <a:ext cx="2956560"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What Garmin Sells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May 12, 2021</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53</a:t>
            </a:fld>
            <a:endParaRPr lang="en-US" altLang="en-US"/>
          </a:p>
        </p:txBody>
      </p:sp>
      <p:sp>
        <p:nvSpPr>
          <p:cNvPr id="6" name="Text Box 5"/>
          <p:cNvSpPr txBox="1">
            <a:spLocks noChangeArrowheads="1"/>
          </p:cNvSpPr>
          <p:nvPr/>
        </p:nvSpPr>
        <p:spPr bwMode="auto">
          <a:xfrm>
            <a:off x="10710862" y="6488668"/>
            <a:ext cx="148113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a:t>
            </a:r>
            <a:r>
              <a:rPr lang="en-US" sz="1800" i="0" dirty="0" smtClean="0">
                <a:solidFill>
                  <a:schemeClr val="accent4">
                    <a:lumMod val="75000"/>
                    <a:lumOff val="25000"/>
                  </a:schemeClr>
                </a:solidFill>
                <a:latin typeface="+mn-lt"/>
                <a:cs typeface="Times New Roman" panose="02020603050405020304" pitchFamily="18" charset="0"/>
              </a:rPr>
              <a:t>armin.com</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General Aviation Solutions | Garmin - Google Chro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22" y="418012"/>
            <a:ext cx="4130103" cy="4580426"/>
          </a:xfrm>
          <a:prstGeom prst="rect">
            <a:avLst/>
          </a:prstGeom>
        </p:spPr>
      </p:pic>
      <p:pic>
        <p:nvPicPr>
          <p:cNvPr id="8" name="Picture 7" descr="General Aviation Solutions | Garmin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t="7963" r="13264" b="31739"/>
          <a:stretch/>
        </p:blipFill>
        <p:spPr>
          <a:xfrm>
            <a:off x="2517774" y="1147762"/>
            <a:ext cx="7258053" cy="5595939"/>
          </a:xfrm>
          <a:prstGeom prst="rect">
            <a:avLst/>
          </a:prstGeom>
        </p:spPr>
      </p:pic>
    </p:spTree>
    <p:extLst>
      <p:ext uri="{BB962C8B-B14F-4D97-AF65-F5344CB8AC3E}">
        <p14:creationId xmlns:p14="http://schemas.microsoft.com/office/powerpoint/2010/main" val="257269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3613" y="-2"/>
            <a:ext cx="2338388"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Pricy Avionics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May 12, 2021</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54</a:t>
            </a:fld>
            <a:endParaRPr lang="en-US" altLang="en-US"/>
          </a:p>
        </p:txBody>
      </p:sp>
      <p:sp>
        <p:nvSpPr>
          <p:cNvPr id="6" name="Text Box 5"/>
          <p:cNvSpPr txBox="1">
            <a:spLocks noChangeArrowheads="1"/>
          </p:cNvSpPr>
          <p:nvPr/>
        </p:nvSpPr>
        <p:spPr bwMode="auto">
          <a:xfrm>
            <a:off x="10710862" y="6488668"/>
            <a:ext cx="148113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g</a:t>
            </a:r>
            <a:r>
              <a:rPr lang="en-US" sz="1800" i="0" dirty="0" smtClean="0">
                <a:solidFill>
                  <a:schemeClr val="accent4">
                    <a:lumMod val="75000"/>
                    <a:lumOff val="25000"/>
                  </a:schemeClr>
                </a:solidFill>
                <a:latin typeface="+mn-lt"/>
                <a:cs typeface="Times New Roman" panose="02020603050405020304" pitchFamily="18" charset="0"/>
              </a:rPr>
              <a:t>armin.com</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Garmin GI 275 | Electronic Flight Instrument - Google Chro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147" y="418011"/>
            <a:ext cx="3668142" cy="4068095"/>
          </a:xfrm>
          <a:prstGeom prst="rect">
            <a:avLst/>
          </a:prstGeom>
        </p:spPr>
      </p:pic>
      <p:pic>
        <p:nvPicPr>
          <p:cNvPr id="8" name="Picture 7" descr="Garmin GI 275 | Electronic Flight Instrument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6724" t="19459" r="11325" b="33327"/>
          <a:stretch/>
        </p:blipFill>
        <p:spPr>
          <a:xfrm>
            <a:off x="1770856" y="1081486"/>
            <a:ext cx="8751888" cy="5591848"/>
          </a:xfrm>
          <a:prstGeom prst="rect">
            <a:avLst/>
          </a:prstGeom>
        </p:spPr>
      </p:pic>
    </p:spTree>
    <p:extLst>
      <p:ext uri="{BB962C8B-B14F-4D97-AF65-F5344CB8AC3E}">
        <p14:creationId xmlns:p14="http://schemas.microsoft.com/office/powerpoint/2010/main" val="317799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Harley-Davidson (CA1 2015)</a:t>
            </a:r>
            <a:endParaRPr lang="en-US" dirty="0"/>
          </a:p>
        </p:txBody>
      </p:sp>
      <p:sp>
        <p:nvSpPr>
          <p:cNvPr id="3" name="Content Placeholder 2"/>
          <p:cNvSpPr>
            <a:spLocks noGrp="1"/>
          </p:cNvSpPr>
          <p:nvPr>
            <p:ph idx="1"/>
          </p:nvPr>
        </p:nvSpPr>
        <p:spPr/>
        <p:txBody>
          <a:bodyPr/>
          <a:lstStyle/>
          <a:p>
            <a:r>
              <a:rPr lang="en-US" dirty="0" smtClean="0"/>
              <a:t>Evaluating This Sale</a:t>
            </a:r>
          </a:p>
          <a:p>
            <a:pPr lvl="1"/>
            <a:r>
              <a:rPr lang="en-US" dirty="0" smtClean="0"/>
              <a:t>Missing logbook?</a:t>
            </a:r>
          </a:p>
          <a:p>
            <a:pPr lvl="1"/>
            <a:r>
              <a:rPr lang="en-US" dirty="0" smtClean="0"/>
              <a:t>Missing avionics?</a:t>
            </a:r>
          </a:p>
          <a:p>
            <a:pPr lvl="1"/>
            <a:r>
              <a:rPr lang="en-US" dirty="0" smtClean="0"/>
              <a:t>Use of dealer?</a:t>
            </a:r>
          </a:p>
          <a:p>
            <a:pPr lvl="1"/>
            <a:r>
              <a:rPr lang="en-US" dirty="0" smtClean="0"/>
              <a:t>Vandalism and needed repairs?</a:t>
            </a:r>
          </a:p>
          <a:p>
            <a:pPr lvl="1"/>
            <a:r>
              <a:rPr lang="en-US" smtClean="0"/>
              <a:t>As-is </a:t>
            </a:r>
            <a:r>
              <a:rPr lang="en-US" dirty="0" smtClean="0"/>
              <a:t>warranty?</a:t>
            </a:r>
          </a:p>
        </p:txBody>
      </p:sp>
      <p:sp>
        <p:nvSpPr>
          <p:cNvPr id="4" name="Date Placeholder 3"/>
          <p:cNvSpPr>
            <a:spLocks noGrp="1"/>
          </p:cNvSpPr>
          <p:nvPr>
            <p:ph type="dt" sz="half" idx="10"/>
          </p:nvPr>
        </p:nvSpPr>
        <p:spPr/>
        <p:txBody>
          <a:bodyPr/>
          <a:lstStyle/>
          <a:p>
            <a:pPr>
              <a:defRPr/>
            </a:pPr>
            <a:fld id="{D0DE5574-C11E-499C-BD13-234D6CB48A8D}" type="datetime4">
              <a:rPr lang="en-US" smtClean="0"/>
              <a:t>May 12,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74B8AAD2-0EAA-436C-B17F-E6E49C1EA032}" type="slidenum">
              <a:rPr lang="en-US" altLang="en-US" smtClean="0"/>
              <a:pPr/>
              <a:t>55</a:t>
            </a:fld>
            <a:endParaRPr lang="en-US" altLang="en-US"/>
          </a:p>
        </p:txBody>
      </p:sp>
      <p:sp>
        <p:nvSpPr>
          <p:cNvPr id="6" name="Text Box 5"/>
          <p:cNvSpPr txBox="1">
            <a:spLocks noChangeArrowheads="1"/>
          </p:cNvSpPr>
          <p:nvPr/>
        </p:nvSpPr>
        <p:spPr bwMode="auto">
          <a:xfrm>
            <a:off x="10125513" y="0"/>
            <a:ext cx="2066488"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smtClean="0">
                <a:solidFill>
                  <a:schemeClr val="accent4">
                    <a:lumMod val="75000"/>
                    <a:lumOff val="25000"/>
                  </a:schemeClr>
                </a:solidFill>
                <a:latin typeface="+mn-lt"/>
                <a:cs typeface="Times New Roman" panose="02020603050405020304" pitchFamily="18" charset="0"/>
              </a:rPr>
              <a:t>TTYN (1 of 2)</a:t>
            </a:r>
            <a:endParaRPr lang="en-US"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36243391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Harley-Davidson (CA1 2015)</a:t>
            </a:r>
            <a:endParaRPr lang="en-US" dirty="0"/>
          </a:p>
        </p:txBody>
      </p:sp>
      <p:sp>
        <p:nvSpPr>
          <p:cNvPr id="3" name="Content Placeholder 2"/>
          <p:cNvSpPr>
            <a:spLocks noGrp="1"/>
          </p:cNvSpPr>
          <p:nvPr>
            <p:ph idx="1"/>
          </p:nvPr>
        </p:nvSpPr>
        <p:spPr/>
        <p:txBody>
          <a:bodyPr/>
          <a:lstStyle/>
          <a:p>
            <a:r>
              <a:rPr lang="en-US" dirty="0" smtClean="0"/>
              <a:t>How do these impact commercial reasonableness? </a:t>
            </a:r>
          </a:p>
        </p:txBody>
      </p:sp>
      <p:sp>
        <p:nvSpPr>
          <p:cNvPr id="4" name="Date Placeholder 3"/>
          <p:cNvSpPr>
            <a:spLocks noGrp="1"/>
          </p:cNvSpPr>
          <p:nvPr>
            <p:ph type="dt" sz="half" idx="10"/>
          </p:nvPr>
        </p:nvSpPr>
        <p:spPr/>
        <p:txBody>
          <a:bodyPr/>
          <a:lstStyle/>
          <a:p>
            <a:pPr>
              <a:defRPr/>
            </a:pPr>
            <a:fld id="{D0DE5574-C11E-499C-BD13-234D6CB48A8D}" type="datetime4">
              <a:rPr lang="en-US" smtClean="0"/>
              <a:t>May 12,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74B8AAD2-0EAA-436C-B17F-E6E49C1EA032}" type="slidenum">
              <a:rPr lang="en-US" altLang="en-US" smtClean="0"/>
              <a:pPr/>
              <a:t>56</a:t>
            </a:fld>
            <a:endParaRPr lang="en-US" altLang="en-US"/>
          </a:p>
        </p:txBody>
      </p:sp>
      <p:sp>
        <p:nvSpPr>
          <p:cNvPr id="6" name="Text Box 5"/>
          <p:cNvSpPr txBox="1">
            <a:spLocks noChangeArrowheads="1"/>
          </p:cNvSpPr>
          <p:nvPr/>
        </p:nvSpPr>
        <p:spPr bwMode="auto">
          <a:xfrm>
            <a:off x="10125513" y="0"/>
            <a:ext cx="2066488"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smtClean="0">
                <a:solidFill>
                  <a:schemeClr val="accent4">
                    <a:lumMod val="75000"/>
                    <a:lumOff val="25000"/>
                  </a:schemeClr>
                </a:solidFill>
                <a:latin typeface="+mn-lt"/>
                <a:cs typeface="Times New Roman" panose="02020603050405020304" pitchFamily="18" charset="0"/>
              </a:rPr>
              <a:t>TTYN (2 of 2)</a:t>
            </a:r>
            <a:endParaRPr lang="en-US"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41191027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9-620. Retention of Collateral</a:t>
            </a:r>
          </a:p>
        </p:txBody>
      </p:sp>
      <p:sp>
        <p:nvSpPr>
          <p:cNvPr id="28675" name="Content Placeholder 2"/>
          <p:cNvSpPr>
            <a:spLocks noGrp="1"/>
          </p:cNvSpPr>
          <p:nvPr>
            <p:ph idx="1"/>
          </p:nvPr>
        </p:nvSpPr>
        <p:spPr/>
        <p:txBody>
          <a:bodyPr/>
          <a:lstStyle/>
          <a:p>
            <a:r>
              <a:rPr lang="en-US" altLang="en-US" smtClean="0"/>
              <a:t>Old Statute</a:t>
            </a:r>
          </a:p>
          <a:p>
            <a:pPr lvl="1"/>
            <a:r>
              <a:rPr lang="en-US" altLang="en-US" smtClean="0"/>
              <a:t>Keep collateral, discharge debt</a:t>
            </a:r>
          </a:p>
          <a:p>
            <a:r>
              <a:rPr lang="en-US" altLang="en-US" smtClean="0"/>
              <a:t>New Statute</a:t>
            </a:r>
          </a:p>
          <a:p>
            <a:pPr lvl="1"/>
            <a:r>
              <a:rPr lang="en-US" altLang="en-US" smtClean="0"/>
              <a:t>Allows for partial satisfaction of debt</a:t>
            </a:r>
          </a:p>
          <a:p>
            <a:pPr lvl="1"/>
            <a:r>
              <a:rPr lang="en-US" altLang="en-US" smtClean="0"/>
              <a:t>Means that debtor may owe deficiency judgment</a:t>
            </a:r>
          </a:p>
        </p:txBody>
      </p:sp>
      <p:sp>
        <p:nvSpPr>
          <p:cNvPr id="4" name="Date Placeholder 3"/>
          <p:cNvSpPr>
            <a:spLocks noGrp="1"/>
          </p:cNvSpPr>
          <p:nvPr>
            <p:ph type="dt" sz="quarter" idx="10"/>
          </p:nvPr>
        </p:nvSpPr>
        <p:spPr/>
        <p:txBody>
          <a:bodyPr/>
          <a:lstStyle/>
          <a:p>
            <a:pPr>
              <a:defRPr/>
            </a:pPr>
            <a:fld id="{9CB80F61-7DBD-43CE-B89B-2E9BEFD95A55}"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25354F0-8F02-4321-B5DC-CCFE11157DB0}" type="slidenum">
              <a:rPr lang="en-US" altLang="en-US" sz="1400">
                <a:solidFill>
                  <a:srgbClr val="000066"/>
                </a:solidFill>
                <a:latin typeface="Arial" panose="020B0604020202020204" pitchFamily="34" charset="0"/>
              </a:rPr>
              <a:pPr/>
              <a:t>57</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36327720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D05A657D-0E27-4C55-8726-19C8937317C7}"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4924D5F-556E-4C8B-A185-434BD3A4FAAD}" type="slidenum">
              <a:rPr lang="en-US" altLang="en-US" sz="1400">
                <a:solidFill>
                  <a:srgbClr val="000066"/>
                </a:solidFill>
                <a:latin typeface="Arial" panose="020B0604020202020204" pitchFamily="34" charset="0"/>
              </a:rPr>
              <a:pPr/>
              <a:t>58</a:t>
            </a:fld>
            <a:endParaRPr lang="en-US" altLang="en-US" sz="1400">
              <a:solidFill>
                <a:srgbClr val="000066"/>
              </a:solidFill>
              <a:latin typeface="Arial" panose="020B0604020202020204" pitchFamily="34" charset="0"/>
            </a:endParaRPr>
          </a:p>
        </p:txBody>
      </p:sp>
      <p:sp>
        <p:nvSpPr>
          <p:cNvPr id="29701" name="Rectangle 2"/>
          <p:cNvSpPr>
            <a:spLocks noGrp="1" noChangeArrowheads="1"/>
          </p:cNvSpPr>
          <p:nvPr>
            <p:ph type="title"/>
          </p:nvPr>
        </p:nvSpPr>
        <p:spPr/>
        <p:txBody>
          <a:bodyPr/>
          <a:lstStyle/>
          <a:p>
            <a:r>
              <a:rPr lang="en-US" altLang="en-US" smtClean="0"/>
              <a:t>9-623. Redemption</a:t>
            </a:r>
          </a:p>
        </p:txBody>
      </p:sp>
      <p:sp>
        <p:nvSpPr>
          <p:cNvPr id="29702" name="Rectangle 3"/>
          <p:cNvSpPr>
            <a:spLocks noGrp="1" noChangeArrowheads="1"/>
          </p:cNvSpPr>
          <p:nvPr>
            <p:ph type="body" idx="1"/>
          </p:nvPr>
        </p:nvSpPr>
        <p:spPr/>
        <p:txBody>
          <a:bodyPr/>
          <a:lstStyle/>
          <a:p>
            <a:r>
              <a:rPr lang="en-US" altLang="en-US" smtClean="0">
                <a:cs typeface="Times New Roman" panose="02020603050405020304" pitchFamily="18" charset="0"/>
              </a:rPr>
              <a:t>(a) </a:t>
            </a:r>
            <a:r>
              <a:rPr lang="en-US" altLang="en-US" b="1" smtClean="0">
                <a:cs typeface="Times New Roman" panose="02020603050405020304" pitchFamily="18" charset="0"/>
              </a:rPr>
              <a:t>[Persons that may redeem.]</a:t>
            </a:r>
            <a:endParaRPr lang="en-US" altLang="en-US" smtClean="0">
              <a:cs typeface="Times New Roman" panose="02020603050405020304" pitchFamily="18" charset="0"/>
            </a:endParaRPr>
          </a:p>
          <a:p>
            <a:pPr lvl="1"/>
            <a:r>
              <a:rPr lang="en-US" altLang="en-US" smtClean="0">
                <a:cs typeface="Times New Roman" panose="02020603050405020304" pitchFamily="18" charset="0"/>
              </a:rPr>
              <a:t>A debtor, any secondary obligor, or any other secured party or lienholder may redeem collateral.</a:t>
            </a:r>
          </a:p>
        </p:txBody>
      </p:sp>
    </p:spTree>
    <p:extLst>
      <p:ext uri="{BB962C8B-B14F-4D97-AF65-F5344CB8AC3E}">
        <p14:creationId xmlns:p14="http://schemas.microsoft.com/office/powerpoint/2010/main" val="9246512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857BCC4-5441-44D7-8EB7-37419D0CFB9E}"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7162E34B-8EE4-4DA0-B6F5-4CC5197CD216}" type="slidenum">
              <a:rPr lang="en-US" altLang="en-US" sz="1400">
                <a:solidFill>
                  <a:srgbClr val="000066"/>
                </a:solidFill>
                <a:latin typeface="Arial" panose="020B0604020202020204" pitchFamily="34" charset="0"/>
              </a:rPr>
              <a:pPr/>
              <a:t>59</a:t>
            </a:fld>
            <a:endParaRPr lang="en-US" altLang="en-US" sz="1400">
              <a:solidFill>
                <a:srgbClr val="000066"/>
              </a:solidFill>
              <a:latin typeface="Arial" panose="020B0604020202020204" pitchFamily="34" charset="0"/>
            </a:endParaRPr>
          </a:p>
        </p:txBody>
      </p:sp>
      <p:sp>
        <p:nvSpPr>
          <p:cNvPr id="30725" name="Rectangle 2"/>
          <p:cNvSpPr>
            <a:spLocks noGrp="1" noChangeArrowheads="1"/>
          </p:cNvSpPr>
          <p:nvPr>
            <p:ph type="title"/>
          </p:nvPr>
        </p:nvSpPr>
        <p:spPr/>
        <p:txBody>
          <a:bodyPr/>
          <a:lstStyle/>
          <a:p>
            <a:r>
              <a:rPr lang="en-US" altLang="en-US" smtClean="0"/>
              <a:t>9-623 Cont.</a:t>
            </a:r>
          </a:p>
        </p:txBody>
      </p:sp>
      <p:sp>
        <p:nvSpPr>
          <p:cNvPr id="30726" name="Rectangle 3"/>
          <p:cNvSpPr>
            <a:spLocks noGrp="1" noChangeArrowheads="1"/>
          </p:cNvSpPr>
          <p:nvPr>
            <p:ph type="body" idx="1"/>
          </p:nvPr>
        </p:nvSpPr>
        <p:spPr/>
        <p:txBody>
          <a:bodyPr/>
          <a:lstStyle/>
          <a:p>
            <a:r>
              <a:rPr lang="en-US" altLang="en-US" smtClean="0">
                <a:cs typeface="Times New Roman" panose="02020603050405020304" pitchFamily="18" charset="0"/>
              </a:rPr>
              <a:t>(b) </a:t>
            </a:r>
            <a:r>
              <a:rPr lang="en-US" altLang="en-US" b="1" smtClean="0">
                <a:cs typeface="Times New Roman" panose="02020603050405020304" pitchFamily="18" charset="0"/>
              </a:rPr>
              <a:t>[Requirements for redemption.]</a:t>
            </a:r>
            <a:endParaRPr lang="en-US" altLang="en-US" smtClean="0">
              <a:cs typeface="Times New Roman" panose="02020603050405020304" pitchFamily="18" charset="0"/>
            </a:endParaRPr>
          </a:p>
          <a:p>
            <a:pPr lvl="1"/>
            <a:r>
              <a:rPr lang="en-US" altLang="en-US" smtClean="0">
                <a:solidFill>
                  <a:srgbClr val="FF0000"/>
                </a:solidFill>
                <a:cs typeface="Times New Roman" panose="02020603050405020304" pitchFamily="18" charset="0"/>
              </a:rPr>
              <a:t>To redeem collateral</a:t>
            </a:r>
            <a:r>
              <a:rPr lang="en-US" altLang="en-US" smtClean="0">
                <a:cs typeface="Times New Roman" panose="02020603050405020304" pitchFamily="18" charset="0"/>
              </a:rPr>
              <a:t>, a person shall </a:t>
            </a:r>
            <a:r>
              <a:rPr lang="en-US" altLang="en-US" smtClean="0">
                <a:solidFill>
                  <a:srgbClr val="FF0000"/>
                </a:solidFill>
                <a:cs typeface="Times New Roman" panose="02020603050405020304" pitchFamily="18" charset="0"/>
              </a:rPr>
              <a:t>tender</a:t>
            </a:r>
            <a:r>
              <a:rPr lang="en-US" altLang="en-US" smtClean="0">
                <a:cs typeface="Times New Roman" panose="02020603050405020304" pitchFamily="18" charset="0"/>
              </a:rPr>
              <a:t>:</a:t>
            </a:r>
            <a:endParaRPr lang="en-US" altLang="en-US" smtClean="0"/>
          </a:p>
          <a:p>
            <a:pPr lvl="2"/>
            <a:r>
              <a:rPr lang="en-US" altLang="en-US" smtClean="0">
                <a:cs typeface="Times New Roman" panose="02020603050405020304" pitchFamily="18" charset="0"/>
              </a:rPr>
              <a:t>(1) </a:t>
            </a:r>
            <a:r>
              <a:rPr lang="en-US" altLang="en-US" smtClean="0">
                <a:solidFill>
                  <a:srgbClr val="FF0000"/>
                </a:solidFill>
                <a:cs typeface="Times New Roman" panose="02020603050405020304" pitchFamily="18" charset="0"/>
              </a:rPr>
              <a:t>fulfillment of all obligations secured by the collateral</a:t>
            </a:r>
            <a:r>
              <a:rPr lang="en-US" altLang="en-US" smtClean="0">
                <a:cs typeface="Times New Roman" panose="02020603050405020304" pitchFamily="18" charset="0"/>
              </a:rPr>
              <a:t>; and</a:t>
            </a:r>
            <a:endParaRPr lang="en-US" altLang="en-US" smtClean="0"/>
          </a:p>
          <a:p>
            <a:pPr lvl="2"/>
            <a:r>
              <a:rPr lang="en-US" altLang="en-US" smtClean="0">
                <a:cs typeface="Times New Roman" panose="02020603050405020304" pitchFamily="18" charset="0"/>
              </a:rPr>
              <a:t>(2) the reasonable expenses and attorney’s fees described in Section 9‑615(a)(1).</a:t>
            </a:r>
          </a:p>
        </p:txBody>
      </p:sp>
    </p:spTree>
    <p:extLst>
      <p:ext uri="{BB962C8B-B14F-4D97-AF65-F5344CB8AC3E}">
        <p14:creationId xmlns:p14="http://schemas.microsoft.com/office/powerpoint/2010/main" val="927497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206DA4E-1364-440B-B0EB-B1DFBFE508D3}"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2B54590C-75A0-412D-97B0-BE7E26718050}" type="slidenum">
              <a:rPr lang="en-US" altLang="en-US" sz="1400">
                <a:solidFill>
                  <a:srgbClr val="000066"/>
                </a:solidFill>
                <a:latin typeface="Arial" panose="020B0604020202020204" pitchFamily="34" charset="0"/>
              </a:rPr>
              <a:pPr/>
              <a:t>6</a:t>
            </a:fld>
            <a:endParaRPr lang="en-US" altLang="en-US" sz="1400">
              <a:solidFill>
                <a:srgbClr val="000066"/>
              </a:solidFill>
              <a:latin typeface="Arial" panose="020B0604020202020204" pitchFamily="34" charset="0"/>
            </a:endParaRPr>
          </a:p>
        </p:txBody>
      </p:sp>
      <p:sp>
        <p:nvSpPr>
          <p:cNvPr id="8197" name="Rectangle 2"/>
          <p:cNvSpPr>
            <a:spLocks noGrp="1" noChangeArrowheads="1"/>
          </p:cNvSpPr>
          <p:nvPr>
            <p:ph type="title"/>
          </p:nvPr>
        </p:nvSpPr>
        <p:spPr/>
        <p:txBody>
          <a:bodyPr/>
          <a:lstStyle/>
          <a:p>
            <a:r>
              <a:rPr lang="en-US" altLang="en-US" smtClean="0"/>
              <a:t>Turning Collateral Into Cash</a:t>
            </a:r>
          </a:p>
        </p:txBody>
      </p:sp>
      <p:sp>
        <p:nvSpPr>
          <p:cNvPr id="8198" name="Rectangle 3"/>
          <p:cNvSpPr>
            <a:spLocks noGrp="1" noChangeArrowheads="1"/>
          </p:cNvSpPr>
          <p:nvPr>
            <p:ph type="body" idx="1"/>
          </p:nvPr>
        </p:nvSpPr>
        <p:spPr/>
        <p:txBody>
          <a:bodyPr/>
          <a:lstStyle/>
          <a:p>
            <a:r>
              <a:rPr lang="en-US" altLang="en-US" dirty="0" smtClean="0"/>
              <a:t>Need to focus on practical issues posed by realizing value from collateral</a:t>
            </a:r>
          </a:p>
          <a:p>
            <a:pPr lvl="1"/>
            <a:r>
              <a:rPr lang="en-US" altLang="en-US" dirty="0" smtClean="0"/>
              <a:t>Inventory? Equipment? The debtor holds it and won’t be eager to give it up.</a:t>
            </a:r>
          </a:p>
          <a:p>
            <a:pPr lvl="1"/>
            <a:r>
              <a:rPr lang="en-US" altLang="en-US" dirty="0" smtClean="0"/>
              <a:t>General Intangibles? How would you grab a trademark? Could you sell it?</a:t>
            </a:r>
          </a:p>
        </p:txBody>
      </p:sp>
    </p:spTree>
    <p:extLst>
      <p:ext uri="{BB962C8B-B14F-4D97-AF65-F5344CB8AC3E}">
        <p14:creationId xmlns:p14="http://schemas.microsoft.com/office/powerpoint/2010/main" val="31377615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CEFF325A-4EF2-4CEB-87D4-3E7B0134093F}"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DEF9F8C0-3A53-4CCC-8295-BAE8D91163F6}" type="slidenum">
              <a:rPr lang="en-US" altLang="en-US" sz="1400">
                <a:solidFill>
                  <a:srgbClr val="000066"/>
                </a:solidFill>
                <a:latin typeface="Arial" panose="020B0604020202020204" pitchFamily="34" charset="0"/>
              </a:rPr>
              <a:pPr/>
              <a:t>60</a:t>
            </a:fld>
            <a:endParaRPr lang="en-US" altLang="en-US" sz="1400">
              <a:solidFill>
                <a:srgbClr val="000066"/>
              </a:solidFill>
              <a:latin typeface="Arial" panose="020B0604020202020204" pitchFamily="34" charset="0"/>
            </a:endParaRPr>
          </a:p>
        </p:txBody>
      </p:sp>
      <p:sp>
        <p:nvSpPr>
          <p:cNvPr id="31749" name="Rectangle 2"/>
          <p:cNvSpPr>
            <a:spLocks noGrp="1" noChangeArrowheads="1"/>
          </p:cNvSpPr>
          <p:nvPr>
            <p:ph type="title"/>
          </p:nvPr>
        </p:nvSpPr>
        <p:spPr/>
        <p:txBody>
          <a:bodyPr/>
          <a:lstStyle/>
          <a:p>
            <a:r>
              <a:rPr lang="en-US" altLang="en-US" smtClean="0"/>
              <a:t>9-623 Cont.</a:t>
            </a:r>
          </a:p>
        </p:txBody>
      </p:sp>
      <p:sp>
        <p:nvSpPr>
          <p:cNvPr id="31750" name="Rectangle 3"/>
          <p:cNvSpPr>
            <a:spLocks noGrp="1" noChangeArrowheads="1"/>
          </p:cNvSpPr>
          <p:nvPr>
            <p:ph type="body" idx="1"/>
          </p:nvPr>
        </p:nvSpPr>
        <p:spPr/>
        <p:txBody>
          <a:bodyPr/>
          <a:lstStyle/>
          <a:p>
            <a:r>
              <a:rPr lang="en-US" altLang="en-US" dirty="0" smtClean="0">
                <a:cs typeface="Times New Roman" panose="02020603050405020304" pitchFamily="18" charset="0"/>
              </a:rPr>
              <a:t>(c) </a:t>
            </a:r>
            <a:r>
              <a:rPr lang="en-US" altLang="en-US" dirty="0" smtClean="0">
                <a:solidFill>
                  <a:srgbClr val="FF0000"/>
                </a:solidFill>
                <a:cs typeface="Times New Roman" panose="02020603050405020304" pitchFamily="18" charset="0"/>
              </a:rPr>
              <a:t>[When redemption may occur.]</a:t>
            </a:r>
            <a:endParaRPr lang="en-US" altLang="en-US" dirty="0" smtClean="0">
              <a:cs typeface="Times New Roman" panose="02020603050405020304" pitchFamily="18" charset="0"/>
            </a:endParaRPr>
          </a:p>
          <a:p>
            <a:pPr lvl="1"/>
            <a:r>
              <a:rPr lang="en-US" altLang="en-US" dirty="0" smtClean="0">
                <a:cs typeface="Times New Roman" panose="02020603050405020304" pitchFamily="18" charset="0"/>
              </a:rPr>
              <a:t>A redemption may occur at any time before a secured party:</a:t>
            </a:r>
          </a:p>
          <a:p>
            <a:pPr lvl="2"/>
            <a:r>
              <a:rPr lang="en-US" altLang="en-US" dirty="0" smtClean="0">
                <a:cs typeface="Times New Roman" panose="02020603050405020304" pitchFamily="18" charset="0"/>
              </a:rPr>
              <a:t>(1) has collected collateral under Section 9‑607;</a:t>
            </a:r>
          </a:p>
          <a:p>
            <a:pPr lvl="2"/>
            <a:r>
              <a:rPr lang="en-US" altLang="en-US" dirty="0" smtClean="0">
                <a:cs typeface="Times New Roman" panose="02020603050405020304" pitchFamily="18" charset="0"/>
              </a:rPr>
              <a:t>(2) has disposed of collateral or entered into a contract for its disposition under Section 9‑610; or</a:t>
            </a:r>
            <a:endParaRPr lang="en-US" altLang="en-US" dirty="0" smtClean="0"/>
          </a:p>
        </p:txBody>
      </p:sp>
    </p:spTree>
    <p:extLst>
      <p:ext uri="{BB962C8B-B14F-4D97-AF65-F5344CB8AC3E}">
        <p14:creationId xmlns:p14="http://schemas.microsoft.com/office/powerpoint/2010/main" val="29011843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CEFF325A-4EF2-4CEB-87D4-3E7B0134093F}"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DEF9F8C0-3A53-4CCC-8295-BAE8D91163F6}" type="slidenum">
              <a:rPr lang="en-US" altLang="en-US" sz="1400">
                <a:solidFill>
                  <a:srgbClr val="000066"/>
                </a:solidFill>
                <a:latin typeface="Arial" panose="020B0604020202020204" pitchFamily="34" charset="0"/>
              </a:rPr>
              <a:pPr/>
              <a:t>61</a:t>
            </a:fld>
            <a:endParaRPr lang="en-US" altLang="en-US" sz="1400">
              <a:solidFill>
                <a:srgbClr val="000066"/>
              </a:solidFill>
              <a:latin typeface="Arial" panose="020B0604020202020204" pitchFamily="34" charset="0"/>
            </a:endParaRPr>
          </a:p>
        </p:txBody>
      </p:sp>
      <p:sp>
        <p:nvSpPr>
          <p:cNvPr id="31749" name="Rectangle 2"/>
          <p:cNvSpPr>
            <a:spLocks noGrp="1" noChangeArrowheads="1"/>
          </p:cNvSpPr>
          <p:nvPr>
            <p:ph type="title"/>
          </p:nvPr>
        </p:nvSpPr>
        <p:spPr/>
        <p:txBody>
          <a:bodyPr/>
          <a:lstStyle/>
          <a:p>
            <a:r>
              <a:rPr lang="en-US" altLang="en-US" smtClean="0"/>
              <a:t>9-623 Cont.</a:t>
            </a:r>
          </a:p>
        </p:txBody>
      </p:sp>
      <p:sp>
        <p:nvSpPr>
          <p:cNvPr id="31750" name="Rectangle 3"/>
          <p:cNvSpPr>
            <a:spLocks noGrp="1" noChangeArrowheads="1"/>
          </p:cNvSpPr>
          <p:nvPr>
            <p:ph type="body" idx="1"/>
          </p:nvPr>
        </p:nvSpPr>
        <p:spPr/>
        <p:txBody>
          <a:bodyPr/>
          <a:lstStyle/>
          <a:p>
            <a:pPr lvl="2"/>
            <a:r>
              <a:rPr lang="en-US" altLang="en-US" dirty="0" smtClean="0">
                <a:cs typeface="Times New Roman" panose="02020603050405020304" pitchFamily="18" charset="0"/>
              </a:rPr>
              <a:t>(3) has accepted collateral in full or partial satisfaction of the obligation it secures under Section 9‑622.</a:t>
            </a:r>
            <a:r>
              <a:rPr lang="en-US" altLang="en-US" dirty="0" smtClean="0"/>
              <a:t> </a:t>
            </a:r>
          </a:p>
        </p:txBody>
      </p:sp>
    </p:spTree>
    <p:extLst>
      <p:ext uri="{BB962C8B-B14F-4D97-AF65-F5344CB8AC3E}">
        <p14:creationId xmlns:p14="http://schemas.microsoft.com/office/powerpoint/2010/main" val="7455483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AA0BB806-1A98-403F-B48F-3E8172224BB6}"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BBF1E5B-4DA6-4283-8176-3A753C9206CD}" type="slidenum">
              <a:rPr lang="en-US" altLang="en-US" sz="1400">
                <a:solidFill>
                  <a:srgbClr val="000066"/>
                </a:solidFill>
                <a:latin typeface="Arial" panose="020B0604020202020204" pitchFamily="34" charset="0"/>
              </a:rPr>
              <a:pPr/>
              <a:t>62</a:t>
            </a:fld>
            <a:endParaRPr lang="en-US" altLang="en-US" sz="1400">
              <a:solidFill>
                <a:srgbClr val="000066"/>
              </a:solidFill>
              <a:latin typeface="Arial" panose="020B0604020202020204" pitchFamily="34" charset="0"/>
            </a:endParaRPr>
          </a:p>
        </p:txBody>
      </p:sp>
      <p:sp>
        <p:nvSpPr>
          <p:cNvPr id="32773" name="Rectangle 2"/>
          <p:cNvSpPr>
            <a:spLocks noGrp="1" noChangeArrowheads="1"/>
          </p:cNvSpPr>
          <p:nvPr>
            <p:ph type="title"/>
          </p:nvPr>
        </p:nvSpPr>
        <p:spPr/>
        <p:txBody>
          <a:bodyPr/>
          <a:lstStyle/>
          <a:p>
            <a:r>
              <a:rPr lang="en-US" altLang="en-US" smtClean="0"/>
              <a:t>Secured Party Mistakes in Implementing Part 6</a:t>
            </a:r>
          </a:p>
        </p:txBody>
      </p:sp>
      <p:sp>
        <p:nvSpPr>
          <p:cNvPr id="32774" name="Rectangle 3"/>
          <p:cNvSpPr>
            <a:spLocks noGrp="1" noChangeArrowheads="1"/>
          </p:cNvSpPr>
          <p:nvPr>
            <p:ph type="body" idx="1"/>
          </p:nvPr>
        </p:nvSpPr>
        <p:spPr/>
        <p:txBody>
          <a:bodyPr/>
          <a:lstStyle/>
          <a:p>
            <a:r>
              <a:rPr lang="en-US" altLang="en-US" smtClean="0"/>
              <a:t>9-625: Damages</a:t>
            </a:r>
          </a:p>
          <a:p>
            <a:r>
              <a:rPr lang="en-US" altLang="en-US" smtClean="0"/>
              <a:t>9-626: Rebuttable Presumption Rule</a:t>
            </a:r>
          </a:p>
          <a:p>
            <a:r>
              <a:rPr lang="en-US" altLang="en-US" smtClean="0"/>
              <a:t>9-627: Commercial Reasonableness Standards</a:t>
            </a:r>
          </a:p>
          <a:p>
            <a:r>
              <a:rPr lang="en-US" altLang="en-US" smtClean="0"/>
              <a:t>9-628: Limitations on Liability</a:t>
            </a:r>
          </a:p>
        </p:txBody>
      </p:sp>
    </p:spTree>
    <p:extLst>
      <p:ext uri="{BB962C8B-B14F-4D97-AF65-F5344CB8AC3E}">
        <p14:creationId xmlns:p14="http://schemas.microsoft.com/office/powerpoint/2010/main" val="17138619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6B891B33-AF4C-43F6-834C-92ADDE1A7EB2}"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E4FBDF8-6099-4877-A5F9-9F7FF16F0F2A}" type="slidenum">
              <a:rPr lang="en-US" altLang="en-US" sz="1400">
                <a:solidFill>
                  <a:srgbClr val="000066"/>
                </a:solidFill>
                <a:latin typeface="Arial" panose="020B0604020202020204" pitchFamily="34" charset="0"/>
              </a:rPr>
              <a:pPr/>
              <a:t>63</a:t>
            </a:fld>
            <a:endParaRPr lang="en-US" altLang="en-US" sz="1400">
              <a:solidFill>
                <a:srgbClr val="000066"/>
              </a:solidFill>
              <a:latin typeface="Arial" panose="020B0604020202020204" pitchFamily="34" charset="0"/>
            </a:endParaRPr>
          </a:p>
        </p:txBody>
      </p:sp>
      <p:sp>
        <p:nvSpPr>
          <p:cNvPr id="33797" name="Rectangle 2"/>
          <p:cNvSpPr>
            <a:spLocks noGrp="1" noChangeArrowheads="1"/>
          </p:cNvSpPr>
          <p:nvPr>
            <p:ph type="title"/>
          </p:nvPr>
        </p:nvSpPr>
        <p:spPr/>
        <p:txBody>
          <a:bodyPr/>
          <a:lstStyle/>
          <a:p>
            <a:r>
              <a:rPr lang="en-US" altLang="en-US" smtClean="0"/>
              <a:t>9-625</a:t>
            </a:r>
          </a:p>
        </p:txBody>
      </p:sp>
      <p:sp>
        <p:nvSpPr>
          <p:cNvPr id="33798" name="Rectangle 3"/>
          <p:cNvSpPr>
            <a:spLocks noGrp="1" noChangeArrowheads="1"/>
          </p:cNvSpPr>
          <p:nvPr>
            <p:ph type="body" idx="1"/>
          </p:nvPr>
        </p:nvSpPr>
        <p:spPr/>
        <p:txBody>
          <a:bodyPr/>
          <a:lstStyle/>
          <a:p>
            <a:pPr>
              <a:lnSpc>
                <a:spcPct val="90000"/>
              </a:lnSpc>
            </a:pPr>
            <a:r>
              <a:rPr lang="en-US" altLang="en-US" smtClean="0">
                <a:cs typeface="Times New Roman" panose="02020603050405020304" pitchFamily="18" charset="0"/>
              </a:rPr>
              <a:t>(b) </a:t>
            </a:r>
            <a:r>
              <a:rPr lang="en-US" altLang="en-US" b="1" smtClean="0">
                <a:cs typeface="Times New Roman" panose="02020603050405020304" pitchFamily="18" charset="0"/>
              </a:rPr>
              <a:t>[Damages for noncompliance.]</a:t>
            </a:r>
          </a:p>
          <a:p>
            <a:pPr lvl="1">
              <a:lnSpc>
                <a:spcPct val="90000"/>
              </a:lnSpc>
            </a:pPr>
            <a:r>
              <a:rPr lang="en-US" altLang="en-US" smtClean="0">
                <a:cs typeface="Times New Roman" panose="02020603050405020304" pitchFamily="18" charset="0"/>
              </a:rPr>
              <a:t>Subject to subsections (c), (d), and (f), </a:t>
            </a:r>
            <a:r>
              <a:rPr lang="en-US" altLang="en-US" smtClean="0">
                <a:solidFill>
                  <a:srgbClr val="FF0000"/>
                </a:solidFill>
                <a:cs typeface="Times New Roman" panose="02020603050405020304" pitchFamily="18" charset="0"/>
              </a:rPr>
              <a:t>a person is liable for damages in the amount of any loss caused by a failure to comply with this article</a:t>
            </a:r>
            <a:r>
              <a:rPr lang="en-US" altLang="en-US" smtClean="0">
                <a:cs typeface="Times New Roman" panose="02020603050405020304" pitchFamily="18" charset="0"/>
              </a:rPr>
              <a:t>. Loss caused by a failure to comply may include loss resulting from the debtor’s inability to obtain, or increased costs of, alternative financing.</a:t>
            </a:r>
          </a:p>
        </p:txBody>
      </p:sp>
    </p:spTree>
    <p:extLst>
      <p:ext uri="{BB962C8B-B14F-4D97-AF65-F5344CB8AC3E}">
        <p14:creationId xmlns:p14="http://schemas.microsoft.com/office/powerpoint/2010/main" val="16916287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Deficiency Judgments</a:t>
            </a:r>
            <a:endParaRPr lang="en-US" dirty="0"/>
          </a:p>
        </p:txBody>
      </p:sp>
      <p:sp>
        <p:nvSpPr>
          <p:cNvPr id="3" name="Content Placeholder 2"/>
          <p:cNvSpPr>
            <a:spLocks noGrp="1"/>
          </p:cNvSpPr>
          <p:nvPr>
            <p:ph idx="1"/>
          </p:nvPr>
        </p:nvSpPr>
        <p:spPr/>
        <p:txBody>
          <a:bodyPr/>
          <a:lstStyle/>
          <a:p>
            <a:r>
              <a:rPr lang="en-US" dirty="0" smtClean="0"/>
              <a:t>Hypo</a:t>
            </a:r>
          </a:p>
          <a:p>
            <a:pPr lvl="1"/>
            <a:r>
              <a:rPr lang="en-US" dirty="0" smtClean="0"/>
              <a:t>SP is owed $200K</a:t>
            </a:r>
          </a:p>
          <a:p>
            <a:pPr lvl="1"/>
            <a:r>
              <a:rPr lang="en-US" dirty="0" smtClean="0"/>
              <a:t>Conducts 9-610 disposition of the collateral</a:t>
            </a:r>
          </a:p>
          <a:p>
            <a:pPr lvl="2"/>
            <a:r>
              <a:rPr lang="en-US" dirty="0" smtClean="0"/>
              <a:t>Costs: $25K</a:t>
            </a:r>
          </a:p>
          <a:p>
            <a:pPr lvl="2"/>
            <a:r>
              <a:rPr lang="en-US" dirty="0" smtClean="0"/>
              <a:t>Sale Price: $100K</a:t>
            </a:r>
          </a:p>
          <a:p>
            <a:r>
              <a:rPr lang="en-US" smtClean="0"/>
              <a:t>Creates $125K </a:t>
            </a:r>
            <a:r>
              <a:rPr lang="en-US" dirty="0" smtClean="0"/>
              <a:t>deficiency judgment (owed to SP as unsecured debt)</a:t>
            </a:r>
            <a:endParaRPr lang="en-US" dirty="0"/>
          </a:p>
        </p:txBody>
      </p:sp>
      <p:sp>
        <p:nvSpPr>
          <p:cNvPr id="4" name="Date Placeholder 3"/>
          <p:cNvSpPr>
            <a:spLocks noGrp="1"/>
          </p:cNvSpPr>
          <p:nvPr>
            <p:ph type="dt" sz="half" idx="10"/>
          </p:nvPr>
        </p:nvSpPr>
        <p:spPr/>
        <p:txBody>
          <a:bodyPr/>
          <a:lstStyle/>
          <a:p>
            <a:pPr>
              <a:defRPr/>
            </a:pPr>
            <a:fld id="{A9CB6FC6-65C5-45DD-BCF6-E2405FCF59CB}" type="datetime4">
              <a:rPr lang="en-US" smtClean="0"/>
              <a:t>May 12,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B99CF75-3DFE-4100-BF81-56632CBDAD18}" type="slidenum">
              <a:rPr lang="en-US" altLang="en-US" smtClean="0"/>
              <a:pPr/>
              <a:t>64</a:t>
            </a:fld>
            <a:endParaRPr lang="en-US" altLang="en-US"/>
          </a:p>
        </p:txBody>
      </p:sp>
    </p:spTree>
    <p:extLst>
      <p:ext uri="{BB962C8B-B14F-4D97-AF65-F5344CB8AC3E}">
        <p14:creationId xmlns:p14="http://schemas.microsoft.com/office/powerpoint/2010/main" val="31554044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CB25B3BD-4AB6-48CC-A75E-88D032C41106}"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61662A76-A918-48AC-BF5F-D05A7DFE7892}" type="slidenum">
              <a:rPr lang="en-US" altLang="en-US" sz="1400">
                <a:solidFill>
                  <a:srgbClr val="000066"/>
                </a:solidFill>
                <a:latin typeface="Arial" panose="020B0604020202020204" pitchFamily="34" charset="0"/>
              </a:rPr>
              <a:pPr/>
              <a:t>65</a:t>
            </a:fld>
            <a:endParaRPr lang="en-US" altLang="en-US" sz="1400">
              <a:solidFill>
                <a:srgbClr val="000066"/>
              </a:solidFill>
              <a:latin typeface="Arial" panose="020B0604020202020204" pitchFamily="34" charset="0"/>
            </a:endParaRPr>
          </a:p>
        </p:txBody>
      </p:sp>
      <p:sp>
        <p:nvSpPr>
          <p:cNvPr id="39941" name="Rectangle 2"/>
          <p:cNvSpPr>
            <a:spLocks noGrp="1" noChangeArrowheads="1"/>
          </p:cNvSpPr>
          <p:nvPr>
            <p:ph type="title"/>
          </p:nvPr>
        </p:nvSpPr>
        <p:spPr/>
        <p:txBody>
          <a:bodyPr/>
          <a:lstStyle/>
          <a:p>
            <a:r>
              <a:rPr lang="en-US" altLang="en-US" dirty="0" smtClean="0"/>
              <a:t>Deficiency Judgments: Old Article 9 </a:t>
            </a:r>
            <a:r>
              <a:rPr lang="en-US" altLang="en-US" dirty="0" err="1" smtClean="0"/>
              <a:t>Caselaw</a:t>
            </a:r>
            <a:endParaRPr lang="en-US" altLang="en-US" dirty="0" smtClean="0"/>
          </a:p>
        </p:txBody>
      </p:sp>
      <p:sp>
        <p:nvSpPr>
          <p:cNvPr id="39942" name="Rectangle 3"/>
          <p:cNvSpPr>
            <a:spLocks noGrp="1" noChangeArrowheads="1"/>
          </p:cNvSpPr>
          <p:nvPr>
            <p:ph type="body" idx="1"/>
          </p:nvPr>
        </p:nvSpPr>
        <p:spPr/>
        <p:txBody>
          <a:bodyPr/>
          <a:lstStyle/>
          <a:p>
            <a:r>
              <a:rPr lang="en-US" altLang="en-US" smtClean="0"/>
              <a:t>Absolute Bar Rule</a:t>
            </a:r>
          </a:p>
          <a:p>
            <a:pPr lvl="1"/>
            <a:r>
              <a:rPr lang="en-US" altLang="en-US" smtClean="0"/>
              <a:t>Failure to comply with default sales rule forfeits deficiency judgment</a:t>
            </a:r>
          </a:p>
          <a:p>
            <a:r>
              <a:rPr lang="en-US" altLang="en-US" smtClean="0"/>
              <a:t>Rebuttable Presumption Rule</a:t>
            </a:r>
          </a:p>
          <a:p>
            <a:pPr lvl="1"/>
            <a:r>
              <a:rPr lang="en-US" altLang="en-US" smtClean="0"/>
              <a:t>Failure to comply creates rebuttable presumption that  complying sale would have resulted in zero deficiency judgment</a:t>
            </a:r>
          </a:p>
        </p:txBody>
      </p:sp>
    </p:spTree>
    <p:extLst>
      <p:ext uri="{BB962C8B-B14F-4D97-AF65-F5344CB8AC3E}">
        <p14:creationId xmlns:p14="http://schemas.microsoft.com/office/powerpoint/2010/main" val="41046762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99520F5-B20B-4E91-86DB-F6CF321B63F2}"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1961CBC0-2080-49A0-AB81-9FCB10C76547}" type="slidenum">
              <a:rPr lang="en-US" altLang="en-US" sz="1400">
                <a:solidFill>
                  <a:srgbClr val="000066"/>
                </a:solidFill>
                <a:latin typeface="Arial" panose="020B0604020202020204" pitchFamily="34" charset="0"/>
              </a:rPr>
              <a:pPr/>
              <a:t>66</a:t>
            </a:fld>
            <a:endParaRPr lang="en-US" altLang="en-US" sz="1400">
              <a:solidFill>
                <a:srgbClr val="000066"/>
              </a:solidFill>
              <a:latin typeface="Arial" panose="020B0604020202020204" pitchFamily="34" charset="0"/>
            </a:endParaRPr>
          </a:p>
        </p:txBody>
      </p:sp>
      <p:sp>
        <p:nvSpPr>
          <p:cNvPr id="40965" name="Rectangle 2"/>
          <p:cNvSpPr>
            <a:spLocks noGrp="1" noChangeArrowheads="1"/>
          </p:cNvSpPr>
          <p:nvPr>
            <p:ph type="title"/>
          </p:nvPr>
        </p:nvSpPr>
        <p:spPr/>
        <p:txBody>
          <a:bodyPr/>
          <a:lstStyle/>
          <a:p>
            <a:r>
              <a:rPr lang="en-US" altLang="en-US" smtClean="0"/>
              <a:t>Old Article 9 Caselaw</a:t>
            </a:r>
          </a:p>
        </p:txBody>
      </p:sp>
      <p:sp>
        <p:nvSpPr>
          <p:cNvPr id="40966" name="Rectangle 3"/>
          <p:cNvSpPr>
            <a:spLocks noGrp="1" noChangeArrowheads="1"/>
          </p:cNvSpPr>
          <p:nvPr>
            <p:ph type="body" idx="1"/>
          </p:nvPr>
        </p:nvSpPr>
        <p:spPr/>
        <p:txBody>
          <a:bodyPr/>
          <a:lstStyle/>
          <a:p>
            <a:r>
              <a:rPr lang="en-US" altLang="en-US" smtClean="0"/>
              <a:t>Setoff Rule</a:t>
            </a:r>
          </a:p>
          <a:p>
            <a:pPr lvl="1"/>
            <a:r>
              <a:rPr lang="en-US" altLang="en-US" smtClean="0"/>
              <a:t>No consequence for deficiency judgment</a:t>
            </a:r>
          </a:p>
          <a:p>
            <a:pPr lvl="1"/>
            <a:r>
              <a:rPr lang="en-US" altLang="en-US" smtClean="0"/>
              <a:t>Assess instead damage to debtor: extent to which defect lowered proceeds from sale</a:t>
            </a:r>
          </a:p>
        </p:txBody>
      </p:sp>
    </p:spTree>
    <p:extLst>
      <p:ext uri="{BB962C8B-B14F-4D97-AF65-F5344CB8AC3E}">
        <p14:creationId xmlns:p14="http://schemas.microsoft.com/office/powerpoint/2010/main" val="40094327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AB48FF42-63EF-4DE1-9357-083CC920F3AF}"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0FBB198-3215-4584-AD01-89FD35975F99}" type="slidenum">
              <a:rPr lang="en-US" altLang="en-US" sz="1400">
                <a:solidFill>
                  <a:srgbClr val="000066"/>
                </a:solidFill>
                <a:latin typeface="Arial" panose="020B0604020202020204" pitchFamily="34" charset="0"/>
              </a:rPr>
              <a:pPr/>
              <a:t>67</a:t>
            </a:fld>
            <a:endParaRPr lang="en-US" altLang="en-US" sz="1400">
              <a:solidFill>
                <a:srgbClr val="000066"/>
              </a:solidFill>
              <a:latin typeface="Arial" panose="020B0604020202020204" pitchFamily="34" charset="0"/>
            </a:endParaRPr>
          </a:p>
        </p:txBody>
      </p:sp>
      <p:sp>
        <p:nvSpPr>
          <p:cNvPr id="41989" name="Rectangle 2"/>
          <p:cNvSpPr>
            <a:spLocks noGrp="1" noChangeArrowheads="1"/>
          </p:cNvSpPr>
          <p:nvPr>
            <p:ph type="title"/>
          </p:nvPr>
        </p:nvSpPr>
        <p:spPr/>
        <p:txBody>
          <a:bodyPr/>
          <a:lstStyle/>
          <a:p>
            <a:r>
              <a:rPr lang="en-US" altLang="en-US" smtClean="0"/>
              <a:t>9-626: Rebuttable Presumption Rule</a:t>
            </a:r>
          </a:p>
        </p:txBody>
      </p:sp>
      <p:sp>
        <p:nvSpPr>
          <p:cNvPr id="41990" name="Rectangle 3"/>
          <p:cNvSpPr>
            <a:spLocks noGrp="1" noChangeArrowheads="1"/>
          </p:cNvSpPr>
          <p:nvPr>
            <p:ph type="body" idx="1"/>
          </p:nvPr>
        </p:nvSpPr>
        <p:spPr/>
        <p:txBody>
          <a:bodyPr/>
          <a:lstStyle/>
          <a:p>
            <a:r>
              <a:rPr lang="en-US" altLang="en-US" smtClean="0">
                <a:cs typeface="Times New Roman" panose="02020603050405020304" pitchFamily="18" charset="0"/>
              </a:rPr>
              <a:t>(a) </a:t>
            </a:r>
            <a:r>
              <a:rPr lang="en-US" altLang="en-US" b="1" smtClean="0">
                <a:cs typeface="Times New Roman" panose="02020603050405020304" pitchFamily="18" charset="0"/>
              </a:rPr>
              <a:t>[Applicable rules if amount of deficiency or surplus in issue.]</a:t>
            </a:r>
            <a:endParaRPr lang="en-US" altLang="en-US" smtClean="0">
              <a:cs typeface="Times New Roman" panose="02020603050405020304" pitchFamily="18" charset="0"/>
            </a:endParaRPr>
          </a:p>
          <a:p>
            <a:pPr lvl="1"/>
            <a:r>
              <a:rPr lang="en-US" altLang="en-US" smtClean="0">
                <a:cs typeface="Times New Roman" panose="02020603050405020304" pitchFamily="18" charset="0"/>
              </a:rPr>
              <a:t>In an action arising from a transaction, other than a consumer transaction, in which </a:t>
            </a:r>
            <a:r>
              <a:rPr lang="en-US" altLang="en-US" smtClean="0">
                <a:solidFill>
                  <a:srgbClr val="FF0000"/>
                </a:solidFill>
                <a:cs typeface="Times New Roman" panose="02020603050405020304" pitchFamily="18" charset="0"/>
              </a:rPr>
              <a:t>the amount of a deficiency or surplus is in issue</a:t>
            </a:r>
            <a:r>
              <a:rPr lang="en-US" altLang="en-US" smtClean="0">
                <a:cs typeface="Times New Roman" panose="02020603050405020304" pitchFamily="18" charset="0"/>
              </a:rPr>
              <a:t>, the following rules apply:</a:t>
            </a:r>
          </a:p>
        </p:txBody>
      </p:sp>
    </p:spTree>
    <p:extLst>
      <p:ext uri="{BB962C8B-B14F-4D97-AF65-F5344CB8AC3E}">
        <p14:creationId xmlns:p14="http://schemas.microsoft.com/office/powerpoint/2010/main" val="19481450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1EACE3B-E7D2-443C-9C80-7CCF47BA45E2}"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8143A142-982A-4AE8-9AC8-F17BDD0AB315}" type="slidenum">
              <a:rPr lang="en-US" altLang="en-US" sz="1400">
                <a:solidFill>
                  <a:srgbClr val="000066"/>
                </a:solidFill>
                <a:latin typeface="Arial" panose="020B0604020202020204" pitchFamily="34" charset="0"/>
              </a:rPr>
              <a:pPr/>
              <a:t>68</a:t>
            </a:fld>
            <a:endParaRPr lang="en-US" altLang="en-US" sz="1400">
              <a:solidFill>
                <a:srgbClr val="000066"/>
              </a:solidFill>
              <a:latin typeface="Arial" panose="020B0604020202020204" pitchFamily="34" charset="0"/>
            </a:endParaRPr>
          </a:p>
        </p:txBody>
      </p:sp>
      <p:sp>
        <p:nvSpPr>
          <p:cNvPr id="43013" name="Rectangle 2"/>
          <p:cNvSpPr>
            <a:spLocks noGrp="1" noChangeArrowheads="1"/>
          </p:cNvSpPr>
          <p:nvPr>
            <p:ph type="title"/>
          </p:nvPr>
        </p:nvSpPr>
        <p:spPr/>
        <p:txBody>
          <a:bodyPr/>
          <a:lstStyle/>
          <a:p>
            <a:r>
              <a:rPr lang="en-US" altLang="en-US" smtClean="0"/>
              <a:t>9-626(a) Cont.</a:t>
            </a:r>
          </a:p>
        </p:txBody>
      </p:sp>
      <p:sp>
        <p:nvSpPr>
          <p:cNvPr id="43014" name="Rectangle 3"/>
          <p:cNvSpPr>
            <a:spLocks noGrp="1" noChangeArrowheads="1"/>
          </p:cNvSpPr>
          <p:nvPr>
            <p:ph type="body" idx="1"/>
          </p:nvPr>
        </p:nvSpPr>
        <p:spPr/>
        <p:txBody>
          <a:bodyPr/>
          <a:lstStyle/>
          <a:p>
            <a:pPr lvl="2"/>
            <a:r>
              <a:rPr lang="en-US" altLang="en-US" dirty="0" smtClean="0">
                <a:cs typeface="Times New Roman" panose="02020603050405020304" pitchFamily="18" charset="0"/>
              </a:rPr>
              <a:t>(1) A secured party need not prove compliance with the provisions of this part relating to collection, enforcement, disposition, or acceptance unless the debtor or a secondary obligor places the secured party’s compliance in issue.</a:t>
            </a:r>
            <a:endParaRPr lang="en-US" altLang="en-US" dirty="0" smtClean="0"/>
          </a:p>
        </p:txBody>
      </p:sp>
    </p:spTree>
    <p:extLst>
      <p:ext uri="{BB962C8B-B14F-4D97-AF65-F5344CB8AC3E}">
        <p14:creationId xmlns:p14="http://schemas.microsoft.com/office/powerpoint/2010/main" val="40541323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1EACE3B-E7D2-443C-9C80-7CCF47BA45E2}"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8143A142-982A-4AE8-9AC8-F17BDD0AB315}" type="slidenum">
              <a:rPr lang="en-US" altLang="en-US" sz="1400">
                <a:solidFill>
                  <a:srgbClr val="000066"/>
                </a:solidFill>
                <a:latin typeface="Arial" panose="020B0604020202020204" pitchFamily="34" charset="0"/>
              </a:rPr>
              <a:pPr/>
              <a:t>69</a:t>
            </a:fld>
            <a:endParaRPr lang="en-US" altLang="en-US" sz="1400">
              <a:solidFill>
                <a:srgbClr val="000066"/>
              </a:solidFill>
              <a:latin typeface="Arial" panose="020B0604020202020204" pitchFamily="34" charset="0"/>
            </a:endParaRPr>
          </a:p>
        </p:txBody>
      </p:sp>
      <p:sp>
        <p:nvSpPr>
          <p:cNvPr id="43013" name="Rectangle 2"/>
          <p:cNvSpPr>
            <a:spLocks noGrp="1" noChangeArrowheads="1"/>
          </p:cNvSpPr>
          <p:nvPr>
            <p:ph type="title"/>
          </p:nvPr>
        </p:nvSpPr>
        <p:spPr/>
        <p:txBody>
          <a:bodyPr/>
          <a:lstStyle/>
          <a:p>
            <a:r>
              <a:rPr lang="en-US" altLang="en-US" smtClean="0"/>
              <a:t>9-626(a) Cont.</a:t>
            </a:r>
          </a:p>
        </p:txBody>
      </p:sp>
      <p:sp>
        <p:nvSpPr>
          <p:cNvPr id="43014" name="Rectangle 3"/>
          <p:cNvSpPr>
            <a:spLocks noGrp="1" noChangeArrowheads="1"/>
          </p:cNvSpPr>
          <p:nvPr>
            <p:ph type="body" idx="1"/>
          </p:nvPr>
        </p:nvSpPr>
        <p:spPr/>
        <p:txBody>
          <a:bodyPr/>
          <a:lstStyle/>
          <a:p>
            <a:pPr lvl="2"/>
            <a:r>
              <a:rPr lang="en-US" altLang="en-US" dirty="0" smtClean="0">
                <a:cs typeface="Times New Roman" panose="02020603050405020304" pitchFamily="18" charset="0"/>
              </a:rPr>
              <a:t>(2) </a:t>
            </a:r>
            <a:r>
              <a:rPr lang="en-US" altLang="en-US" dirty="0" smtClean="0">
                <a:solidFill>
                  <a:srgbClr val="FF0000"/>
                </a:solidFill>
                <a:cs typeface="Times New Roman" panose="02020603050405020304" pitchFamily="18" charset="0"/>
              </a:rPr>
              <a:t>If the secured party’s compliance is placed in issue</a:t>
            </a:r>
            <a:r>
              <a:rPr lang="en-US" altLang="en-US" dirty="0" smtClean="0">
                <a:cs typeface="Times New Roman" panose="02020603050405020304" pitchFamily="18" charset="0"/>
              </a:rPr>
              <a:t>, the </a:t>
            </a:r>
            <a:r>
              <a:rPr lang="en-US" altLang="en-US" dirty="0" smtClean="0">
                <a:solidFill>
                  <a:srgbClr val="FF0000"/>
                </a:solidFill>
                <a:cs typeface="Times New Roman" panose="02020603050405020304" pitchFamily="18" charset="0"/>
              </a:rPr>
              <a:t>secured party has the burden of establishing</a:t>
            </a:r>
            <a:r>
              <a:rPr lang="en-US" altLang="en-US" dirty="0" smtClean="0">
                <a:cs typeface="Times New Roman" panose="02020603050405020304" pitchFamily="18" charset="0"/>
              </a:rPr>
              <a:t> that the collection, enforcement, disposition, or acceptance was conducted in accordance with this part.</a:t>
            </a:r>
          </a:p>
        </p:txBody>
      </p:sp>
    </p:spTree>
    <p:extLst>
      <p:ext uri="{BB962C8B-B14F-4D97-AF65-F5344CB8AC3E}">
        <p14:creationId xmlns:p14="http://schemas.microsoft.com/office/powerpoint/2010/main" val="133663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206DA4E-1364-440B-B0EB-B1DFBFE508D3}"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2B54590C-75A0-412D-97B0-BE7E26718050}" type="slidenum">
              <a:rPr lang="en-US" altLang="en-US" sz="1400">
                <a:solidFill>
                  <a:srgbClr val="000066"/>
                </a:solidFill>
                <a:latin typeface="Arial" panose="020B0604020202020204" pitchFamily="34" charset="0"/>
              </a:rPr>
              <a:pPr/>
              <a:t>7</a:t>
            </a:fld>
            <a:endParaRPr lang="en-US" altLang="en-US" sz="1400">
              <a:solidFill>
                <a:srgbClr val="000066"/>
              </a:solidFill>
              <a:latin typeface="Arial" panose="020B0604020202020204" pitchFamily="34" charset="0"/>
            </a:endParaRPr>
          </a:p>
        </p:txBody>
      </p:sp>
      <p:sp>
        <p:nvSpPr>
          <p:cNvPr id="8197" name="Rectangle 2"/>
          <p:cNvSpPr>
            <a:spLocks noGrp="1" noChangeArrowheads="1"/>
          </p:cNvSpPr>
          <p:nvPr>
            <p:ph type="title"/>
          </p:nvPr>
        </p:nvSpPr>
        <p:spPr/>
        <p:txBody>
          <a:bodyPr/>
          <a:lstStyle/>
          <a:p>
            <a:r>
              <a:rPr lang="en-US" altLang="en-US" smtClean="0"/>
              <a:t>Turning Collateral Into Cash</a:t>
            </a:r>
          </a:p>
        </p:txBody>
      </p:sp>
      <p:sp>
        <p:nvSpPr>
          <p:cNvPr id="8198" name="Rectangle 3"/>
          <p:cNvSpPr>
            <a:spLocks noGrp="1" noChangeArrowheads="1"/>
          </p:cNvSpPr>
          <p:nvPr>
            <p:ph type="body" idx="1"/>
          </p:nvPr>
        </p:nvSpPr>
        <p:spPr/>
        <p:txBody>
          <a:bodyPr/>
          <a:lstStyle/>
          <a:p>
            <a:pPr lvl="1"/>
            <a:r>
              <a:rPr lang="en-US" altLang="en-US" dirty="0" smtClean="0"/>
              <a:t>Accounts? Not “held” by debtor, so maybe worthwhile</a:t>
            </a:r>
          </a:p>
          <a:p>
            <a:pPr lvl="1"/>
            <a:r>
              <a:rPr lang="en-US" altLang="en-US" dirty="0" smtClean="0"/>
              <a:t>Deposit Accounts? Same</a:t>
            </a:r>
          </a:p>
        </p:txBody>
      </p:sp>
    </p:spTree>
    <p:extLst>
      <p:ext uri="{BB962C8B-B14F-4D97-AF65-F5344CB8AC3E}">
        <p14:creationId xmlns:p14="http://schemas.microsoft.com/office/powerpoint/2010/main" val="28678597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7244D029-E74B-4B28-B2A0-4BC36AB1B37B}"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FEE32656-D541-4891-B77F-4A23D13815FE}" type="slidenum">
              <a:rPr lang="en-US" altLang="en-US" sz="1400">
                <a:solidFill>
                  <a:srgbClr val="000066"/>
                </a:solidFill>
                <a:latin typeface="Arial" panose="020B0604020202020204" pitchFamily="34" charset="0"/>
              </a:rPr>
              <a:pPr/>
              <a:t>70</a:t>
            </a:fld>
            <a:endParaRPr lang="en-US" altLang="en-US" sz="1400">
              <a:solidFill>
                <a:srgbClr val="000066"/>
              </a:solidFill>
              <a:latin typeface="Arial" panose="020B0604020202020204" pitchFamily="34" charset="0"/>
            </a:endParaRPr>
          </a:p>
        </p:txBody>
      </p:sp>
      <p:sp>
        <p:nvSpPr>
          <p:cNvPr id="44037" name="Rectangle 2"/>
          <p:cNvSpPr>
            <a:spLocks noGrp="1" noChangeArrowheads="1"/>
          </p:cNvSpPr>
          <p:nvPr>
            <p:ph type="title"/>
          </p:nvPr>
        </p:nvSpPr>
        <p:spPr/>
        <p:txBody>
          <a:bodyPr/>
          <a:lstStyle/>
          <a:p>
            <a:r>
              <a:rPr lang="en-US" altLang="en-US" smtClean="0"/>
              <a:t>9-626(a) Cont.</a:t>
            </a:r>
          </a:p>
        </p:txBody>
      </p:sp>
      <p:sp>
        <p:nvSpPr>
          <p:cNvPr id="44038" name="Rectangle 3"/>
          <p:cNvSpPr>
            <a:spLocks noGrp="1" noChangeArrowheads="1"/>
          </p:cNvSpPr>
          <p:nvPr>
            <p:ph type="body" idx="1"/>
          </p:nvPr>
        </p:nvSpPr>
        <p:spPr/>
        <p:txBody>
          <a:bodyPr/>
          <a:lstStyle/>
          <a:p>
            <a:pPr lvl="2"/>
            <a:r>
              <a:rPr lang="en-US" altLang="en-US" dirty="0" smtClean="0">
                <a:cs typeface="Times New Roman" panose="02020603050405020304" pitchFamily="18" charset="0"/>
              </a:rPr>
              <a:t>(3) [pretty messy but (4) is key];</a:t>
            </a:r>
          </a:p>
          <a:p>
            <a:pPr lvl="2"/>
            <a:r>
              <a:rPr lang="en-US" altLang="en-US" dirty="0">
                <a:cs typeface="Times New Roman" panose="02020603050405020304" pitchFamily="18" charset="0"/>
              </a:rPr>
              <a:t>(4) </a:t>
            </a:r>
            <a:r>
              <a:rPr lang="en-US" altLang="en-US" dirty="0">
                <a:solidFill>
                  <a:srgbClr val="FF0000"/>
                </a:solidFill>
                <a:cs typeface="Times New Roman" panose="02020603050405020304" pitchFamily="18" charset="0"/>
              </a:rPr>
              <a:t>For purposes of paragraph (3)(B), the amount of proceeds that would have been realized is equal to the sum of the secured obligation, expenses, and attorney’s fees unless the secured party proves that the amount is less than that sum</a:t>
            </a:r>
            <a:r>
              <a:rPr lang="en-US" altLang="en-US" dirty="0">
                <a:cs typeface="Times New Roman" panose="02020603050405020304" pitchFamily="18" charset="0"/>
              </a:rPr>
              <a:t>.</a:t>
            </a:r>
          </a:p>
          <a:p>
            <a:pPr lvl="2"/>
            <a:endParaRPr lang="en-US" altLang="en-US" dirty="0" smtClean="0">
              <a:cs typeface="Times New Roman" panose="02020603050405020304" pitchFamily="18" charset="0"/>
            </a:endParaRPr>
          </a:p>
          <a:p>
            <a:pPr lvl="2"/>
            <a:endParaRPr lang="en-US" altLang="en-US" dirty="0" smtClean="0">
              <a:cs typeface="Times New Roman" panose="02020603050405020304" pitchFamily="18" charset="0"/>
            </a:endParaRPr>
          </a:p>
        </p:txBody>
      </p:sp>
    </p:spTree>
    <p:extLst>
      <p:ext uri="{BB962C8B-B14F-4D97-AF65-F5344CB8AC3E}">
        <p14:creationId xmlns:p14="http://schemas.microsoft.com/office/powerpoint/2010/main" val="19113909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9-626(a) Cont.</a:t>
            </a:r>
            <a:endParaRPr lang="en-US" dirty="0"/>
          </a:p>
        </p:txBody>
      </p:sp>
      <p:sp>
        <p:nvSpPr>
          <p:cNvPr id="3" name="Content Placeholder 2"/>
          <p:cNvSpPr>
            <a:spLocks noGrp="1"/>
          </p:cNvSpPr>
          <p:nvPr>
            <p:ph idx="1"/>
          </p:nvPr>
        </p:nvSpPr>
        <p:spPr/>
        <p:txBody>
          <a:bodyPr/>
          <a:lstStyle/>
          <a:p>
            <a:r>
              <a:rPr lang="en-US" dirty="0" smtClean="0"/>
              <a:t>Meaning</a:t>
            </a:r>
          </a:p>
          <a:p>
            <a:pPr lvl="1"/>
            <a:r>
              <a:rPr lang="en-US" dirty="0" smtClean="0"/>
              <a:t>Once debtor or other person challenges whether disposition complied with Article 9, SP has burden to prove that it did</a:t>
            </a:r>
          </a:p>
          <a:p>
            <a:pPr lvl="1"/>
            <a:r>
              <a:rPr lang="en-US" dirty="0" smtClean="0"/>
              <a:t>Assumption is that complying sale would have covered debt and fees</a:t>
            </a:r>
          </a:p>
          <a:p>
            <a:pPr lvl="1"/>
            <a:r>
              <a:rPr lang="en-US" dirty="0" smtClean="0"/>
              <a:t>Presumed zero deficiency unless SP proves otherwise</a:t>
            </a:r>
            <a:endParaRPr lang="en-US" dirty="0"/>
          </a:p>
        </p:txBody>
      </p:sp>
      <p:sp>
        <p:nvSpPr>
          <p:cNvPr id="4" name="Date Placeholder 3"/>
          <p:cNvSpPr>
            <a:spLocks noGrp="1"/>
          </p:cNvSpPr>
          <p:nvPr>
            <p:ph type="dt" sz="half" idx="10"/>
          </p:nvPr>
        </p:nvSpPr>
        <p:spPr/>
        <p:txBody>
          <a:bodyPr/>
          <a:lstStyle/>
          <a:p>
            <a:pPr>
              <a:defRPr/>
            </a:pPr>
            <a:fld id="{A9CB6FC6-65C5-45DD-BCF6-E2405FCF59CB}" type="datetime4">
              <a:rPr lang="en-US" smtClean="0"/>
              <a:t>May 12,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B99CF75-3DFE-4100-BF81-56632CBDAD18}" type="slidenum">
              <a:rPr lang="en-US" altLang="en-US" smtClean="0"/>
              <a:pPr/>
              <a:t>71</a:t>
            </a:fld>
            <a:endParaRPr lang="en-US" altLang="en-US"/>
          </a:p>
        </p:txBody>
      </p:sp>
    </p:spTree>
    <p:extLst>
      <p:ext uri="{BB962C8B-B14F-4D97-AF65-F5344CB8AC3E}">
        <p14:creationId xmlns:p14="http://schemas.microsoft.com/office/powerpoint/2010/main" val="33061841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DD44674-D700-4C7D-B03C-54873D66CC2C}"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5FC6CD88-60DB-4A49-B32C-7EB53F87B7A3}" type="slidenum">
              <a:rPr lang="en-US" altLang="en-US" sz="1400">
                <a:solidFill>
                  <a:srgbClr val="000066"/>
                </a:solidFill>
                <a:latin typeface="Arial" panose="020B0604020202020204" pitchFamily="34" charset="0"/>
              </a:rPr>
              <a:pPr/>
              <a:t>72</a:t>
            </a:fld>
            <a:endParaRPr lang="en-US" altLang="en-US" sz="1400">
              <a:solidFill>
                <a:srgbClr val="000066"/>
              </a:solidFill>
              <a:latin typeface="Arial" panose="020B0604020202020204" pitchFamily="34" charset="0"/>
            </a:endParaRPr>
          </a:p>
        </p:txBody>
      </p:sp>
      <p:sp>
        <p:nvSpPr>
          <p:cNvPr id="47109" name="Rectangle 2"/>
          <p:cNvSpPr>
            <a:spLocks noGrp="1" noChangeArrowheads="1"/>
          </p:cNvSpPr>
          <p:nvPr>
            <p:ph type="title"/>
          </p:nvPr>
        </p:nvSpPr>
        <p:spPr/>
        <p:txBody>
          <a:bodyPr/>
          <a:lstStyle/>
          <a:p>
            <a:r>
              <a:rPr lang="en-US" altLang="en-US" smtClean="0">
                <a:cs typeface="Times New Roman" panose="02020603050405020304" pitchFamily="18" charset="0"/>
              </a:rPr>
              <a:t>9-626 Cont.: Not Necessarily in Consumer Transactions</a:t>
            </a:r>
          </a:p>
        </p:txBody>
      </p:sp>
      <p:sp>
        <p:nvSpPr>
          <p:cNvPr id="47110" name="Rectangle 3"/>
          <p:cNvSpPr>
            <a:spLocks noGrp="1" noChangeArrowheads="1"/>
          </p:cNvSpPr>
          <p:nvPr>
            <p:ph type="body" idx="1"/>
          </p:nvPr>
        </p:nvSpPr>
        <p:spPr/>
        <p:txBody>
          <a:bodyPr/>
          <a:lstStyle/>
          <a:p>
            <a:r>
              <a:rPr lang="en-US" altLang="en-US" smtClean="0">
                <a:cs typeface="Times New Roman" panose="02020603050405020304" pitchFamily="18" charset="0"/>
              </a:rPr>
              <a:t>(b) </a:t>
            </a:r>
            <a:r>
              <a:rPr lang="en-US" altLang="en-US" smtClean="0">
                <a:solidFill>
                  <a:srgbClr val="FF0000"/>
                </a:solidFill>
                <a:cs typeface="Times New Roman" panose="02020603050405020304" pitchFamily="18" charset="0"/>
              </a:rPr>
              <a:t>[Non-consumer transactions; no inference.]</a:t>
            </a:r>
            <a:endParaRPr lang="en-US" altLang="en-US" smtClean="0">
              <a:cs typeface="Times New Roman" panose="02020603050405020304" pitchFamily="18" charset="0"/>
            </a:endParaRPr>
          </a:p>
          <a:p>
            <a:pPr lvl="1"/>
            <a:r>
              <a:rPr lang="en-US" altLang="en-US" smtClean="0">
                <a:cs typeface="Times New Roman" panose="02020603050405020304" pitchFamily="18" charset="0"/>
              </a:rPr>
              <a:t>The limitation of the rules in subsection (a) to transactions other than consumer transactions is intended to leave to the court the determination of the proper rules in consumer transactions. The court may not infer from that limitation the nature of the proper rule in consumer transactions and may continue to apply established approaches.</a:t>
            </a:r>
          </a:p>
        </p:txBody>
      </p:sp>
    </p:spTree>
    <p:extLst>
      <p:ext uri="{BB962C8B-B14F-4D97-AF65-F5344CB8AC3E}">
        <p14:creationId xmlns:p14="http://schemas.microsoft.com/office/powerpoint/2010/main" val="390415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D23ADB7-95BB-4528-AFFC-88D19518DAB5}" type="datetime4">
              <a:rPr lang="en-US" smtClean="0"/>
              <a:t>May 12, 2021</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38E08696-D460-4DBA-9325-EAF49A377561}" type="slidenum">
              <a:rPr lang="en-US" altLang="en-US" sz="1400">
                <a:solidFill>
                  <a:srgbClr val="000066"/>
                </a:solidFill>
                <a:latin typeface="Arial" panose="020B0604020202020204" pitchFamily="34" charset="0"/>
              </a:rPr>
              <a:pPr/>
              <a:t>8</a:t>
            </a:fld>
            <a:endParaRPr lang="en-US" altLang="en-US" sz="1400">
              <a:solidFill>
                <a:srgbClr val="000066"/>
              </a:solidFill>
              <a:latin typeface="Arial" panose="020B0604020202020204" pitchFamily="34" charset="0"/>
            </a:endParaRPr>
          </a:p>
        </p:txBody>
      </p:sp>
      <p:sp>
        <p:nvSpPr>
          <p:cNvPr id="4101" name="Rectangle 2"/>
          <p:cNvSpPr>
            <a:spLocks noGrp="1" noChangeArrowheads="1"/>
          </p:cNvSpPr>
          <p:nvPr>
            <p:ph type="title"/>
          </p:nvPr>
        </p:nvSpPr>
        <p:spPr/>
        <p:txBody>
          <a:bodyPr/>
          <a:lstStyle/>
          <a:p>
            <a:r>
              <a:rPr lang="en-US" altLang="en-US" smtClean="0"/>
              <a:t>Overview</a:t>
            </a:r>
          </a:p>
        </p:txBody>
      </p:sp>
      <p:sp>
        <p:nvSpPr>
          <p:cNvPr id="4102" name="Rectangle 3"/>
          <p:cNvSpPr>
            <a:spLocks noGrp="1" noChangeArrowheads="1"/>
          </p:cNvSpPr>
          <p:nvPr>
            <p:ph type="body" idx="1"/>
          </p:nvPr>
        </p:nvSpPr>
        <p:spPr/>
        <p:txBody>
          <a:bodyPr/>
          <a:lstStyle/>
          <a:p>
            <a:r>
              <a:rPr lang="en-US" altLang="en-US" smtClean="0"/>
              <a:t>Two Key Mechanisms</a:t>
            </a:r>
          </a:p>
          <a:p>
            <a:pPr lvl="1"/>
            <a:r>
              <a:rPr lang="en-US" altLang="en-US" smtClean="0"/>
              <a:t>9-610. Disposition After Default</a:t>
            </a:r>
          </a:p>
          <a:p>
            <a:pPr lvl="1"/>
            <a:r>
              <a:rPr lang="en-US" altLang="en-US" smtClean="0"/>
              <a:t>9-620 to 9-622. Retention of Collateral in Full or Partial Satisfaction of Debt</a:t>
            </a:r>
          </a:p>
          <a:p>
            <a:r>
              <a:rPr lang="en-US" altLang="en-US" smtClean="0"/>
              <a:t>One Noteworthy Right</a:t>
            </a:r>
          </a:p>
          <a:p>
            <a:pPr lvl="1"/>
            <a:r>
              <a:rPr lang="en-US" altLang="en-US" smtClean="0"/>
              <a:t>9-623. Right to Redeem Collateral</a:t>
            </a:r>
          </a:p>
        </p:txBody>
      </p:sp>
    </p:spTree>
    <p:extLst>
      <p:ext uri="{BB962C8B-B14F-4D97-AF65-F5344CB8AC3E}">
        <p14:creationId xmlns:p14="http://schemas.microsoft.com/office/powerpoint/2010/main" val="2316311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Default Incentives</a:t>
            </a:r>
            <a:endParaRPr lang="en-US" dirty="0"/>
          </a:p>
        </p:txBody>
      </p:sp>
      <p:sp>
        <p:nvSpPr>
          <p:cNvPr id="3" name="Content Placeholder 2"/>
          <p:cNvSpPr>
            <a:spLocks noGrp="1"/>
          </p:cNvSpPr>
          <p:nvPr>
            <p:ph idx="1"/>
          </p:nvPr>
        </p:nvSpPr>
        <p:spPr/>
        <p:txBody>
          <a:bodyPr/>
          <a:lstStyle/>
          <a:p>
            <a:r>
              <a:rPr lang="en-US" dirty="0" smtClean="0"/>
              <a:t>Hypo</a:t>
            </a:r>
          </a:p>
          <a:p>
            <a:pPr lvl="1"/>
            <a:r>
              <a:rPr lang="en-US" dirty="0" smtClean="0"/>
              <a:t>SP owed $200</a:t>
            </a:r>
          </a:p>
          <a:p>
            <a:pPr lvl="1"/>
            <a:r>
              <a:rPr lang="en-US" dirty="0" smtClean="0"/>
              <a:t>Five unsecured creditors each owed $100</a:t>
            </a:r>
          </a:p>
          <a:p>
            <a:pPr lvl="1"/>
            <a:r>
              <a:rPr lang="en-US" dirty="0" smtClean="0"/>
              <a:t>Collateral has a fair market value (FMV) of $250 but it would cost $15 in legal fees </a:t>
            </a:r>
            <a:r>
              <a:rPr lang="en-US" dirty="0" err="1" smtClean="0"/>
              <a:t>etc</a:t>
            </a:r>
            <a:r>
              <a:rPr lang="en-US" dirty="0" smtClean="0"/>
              <a:t> to establish that</a:t>
            </a:r>
            <a:endParaRPr lang="en-US" dirty="0"/>
          </a:p>
        </p:txBody>
      </p:sp>
      <p:sp>
        <p:nvSpPr>
          <p:cNvPr id="4" name="Date Placeholder 3"/>
          <p:cNvSpPr>
            <a:spLocks noGrp="1"/>
          </p:cNvSpPr>
          <p:nvPr>
            <p:ph type="dt" sz="half" idx="10"/>
          </p:nvPr>
        </p:nvSpPr>
        <p:spPr/>
        <p:txBody>
          <a:bodyPr/>
          <a:lstStyle/>
          <a:p>
            <a:pPr>
              <a:defRPr/>
            </a:pPr>
            <a:fld id="{A9CB6FC6-65C5-45DD-BCF6-E2405FCF59CB}" type="datetime4">
              <a:rPr lang="en-US" smtClean="0"/>
              <a:t>May 12, 2021</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B99CF75-3DFE-4100-BF81-56632CBDAD18}" type="slidenum">
              <a:rPr lang="en-US" altLang="en-US" smtClean="0"/>
              <a:pPr/>
              <a:t>9</a:t>
            </a:fld>
            <a:endParaRPr lang="en-US" altLang="en-US"/>
          </a:p>
        </p:txBody>
      </p:sp>
      <p:sp>
        <p:nvSpPr>
          <p:cNvPr id="6" name="Text Box 5"/>
          <p:cNvSpPr txBox="1">
            <a:spLocks noChangeArrowheads="1"/>
          </p:cNvSpPr>
          <p:nvPr/>
        </p:nvSpPr>
        <p:spPr bwMode="auto">
          <a:xfrm>
            <a:off x="10125513" y="0"/>
            <a:ext cx="2066488"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smtClean="0">
                <a:solidFill>
                  <a:schemeClr val="accent4">
                    <a:lumMod val="75000"/>
                    <a:lumOff val="25000"/>
                  </a:schemeClr>
                </a:solidFill>
                <a:latin typeface="+mn-lt"/>
                <a:cs typeface="Times New Roman" panose="02020603050405020304" pitchFamily="18" charset="0"/>
              </a:rPr>
              <a:t>TTYN (1 of 2)</a:t>
            </a:r>
            <a:endParaRPr lang="en-US"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1902129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Generic (Standard)">
  <a:themeElements>
    <a:clrScheme name="">
      <a:dk1>
        <a:srgbClr val="000066"/>
      </a:dk1>
      <a:lt1>
        <a:srgbClr val="FFFFFF"/>
      </a:lt1>
      <a:dk2>
        <a:srgbClr val="336699"/>
      </a:dk2>
      <a:lt2>
        <a:srgbClr val="010000"/>
      </a:lt2>
      <a:accent1>
        <a:srgbClr val="CCECFF"/>
      </a:accent1>
      <a:accent2>
        <a:srgbClr val="FFFFCC"/>
      </a:accent2>
      <a:accent3>
        <a:srgbClr val="FFFFFF"/>
      </a:accent3>
      <a:accent4>
        <a:srgbClr val="000056"/>
      </a:accent4>
      <a:accent5>
        <a:srgbClr val="E2F4FF"/>
      </a:accent5>
      <a:accent6>
        <a:srgbClr val="E7E7B9"/>
      </a:accent6>
      <a:hlink>
        <a:srgbClr val="0066FF"/>
      </a:hlink>
      <a:folHlink>
        <a:srgbClr val="FFFFCC"/>
      </a:folHlink>
    </a:clrScheme>
    <a:fontScheme name="Generic (Standard)">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Generic (Standard) 4">
        <a:dk1>
          <a:srgbClr val="336699"/>
        </a:dk1>
        <a:lt1>
          <a:srgbClr val="FFFFFF"/>
        </a:lt1>
        <a:dk2>
          <a:srgbClr val="000066"/>
        </a:dk2>
        <a:lt2>
          <a:srgbClr val="010000"/>
        </a:lt2>
        <a:accent1>
          <a:srgbClr val="CCECFF"/>
        </a:accent1>
        <a:accent2>
          <a:srgbClr val="FFFFCC"/>
        </a:accent2>
        <a:accent3>
          <a:srgbClr val="FFFFFF"/>
        </a:accent3>
        <a:accent4>
          <a:srgbClr val="2A5682"/>
        </a:accent4>
        <a:accent5>
          <a:srgbClr val="E2F4FF"/>
        </a:accent5>
        <a:accent6>
          <a:srgbClr val="E7E7B9"/>
        </a:accent6>
        <a:hlink>
          <a:srgbClr val="3399FF"/>
        </a:hlink>
        <a:folHlink>
          <a:srgbClr val="FFFFCC"/>
        </a:folHlink>
      </a:clrScheme>
      <a:clrMap bg1="lt1" tx1="dk1" bg2="lt2" tx2="dk2" accent1="accent1" accent2="accent2" accent3="accent3" accent4="accent4" accent5="accent5" accent6="accent6" hlink="hlink" folHlink="folHlink"/>
    </a:extraClrScheme>
    <a:extraClrScheme>
      <a:clrScheme name="Generic (Standard) 5">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66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(Standard)</Template>
  <TotalTime>4479</TotalTime>
  <Words>3040</Words>
  <Application>Microsoft Office PowerPoint</Application>
  <PresentationFormat>Widescreen</PresentationFormat>
  <Paragraphs>491</Paragraphs>
  <Slides>72</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Book Antiqua</vt:lpstr>
      <vt:lpstr>Helvetica</vt:lpstr>
      <vt:lpstr>Monotype Sorts</vt:lpstr>
      <vt:lpstr>Times New Roman</vt:lpstr>
      <vt:lpstr>Generic (Standard)</vt:lpstr>
      <vt:lpstr>Class 20 Secured Transactions Spring 2021  Default</vt:lpstr>
      <vt:lpstr>The Key Attributes of Security</vt:lpstr>
      <vt:lpstr>Basic Structure of Default</vt:lpstr>
      <vt:lpstr>9-603 on Standards</vt:lpstr>
      <vt:lpstr>9-603 on Standards</vt:lpstr>
      <vt:lpstr>Turning Collateral Into Cash</vt:lpstr>
      <vt:lpstr>Turning Collateral Into Cash</vt:lpstr>
      <vt:lpstr>Overview</vt:lpstr>
      <vt:lpstr>Understanding Default Incentives</vt:lpstr>
      <vt:lpstr>Understanding Default Incentives</vt:lpstr>
      <vt:lpstr>Secured Creditor Opportunism</vt:lpstr>
      <vt:lpstr>Debtor Indifference and Ignorance</vt:lpstr>
      <vt:lpstr>Debtor Indifference and Ignorance</vt:lpstr>
      <vt:lpstr>Household Debt</vt:lpstr>
      <vt:lpstr>CARES Act Forebearance</vt:lpstr>
      <vt:lpstr>Total Household Debt</vt:lpstr>
      <vt:lpstr>Loan Delinquency</vt:lpstr>
      <vt:lpstr>9-609 on Breach of the Peace</vt:lpstr>
      <vt:lpstr>9-609 on Breach of the Peace</vt:lpstr>
      <vt:lpstr>Understanding the Breach of the Peace Standard</vt:lpstr>
      <vt:lpstr>Understanding the Breach of the Peace Standard</vt:lpstr>
      <vt:lpstr>BOP Standards: Wyoming</vt:lpstr>
      <vt:lpstr>BOP Standards: Restatement 116</vt:lpstr>
      <vt:lpstr>Trespass: Baseline</vt:lpstr>
      <vt:lpstr>Trespass: Baseline</vt:lpstr>
      <vt:lpstr>Trespass: Privilege to Enter Land</vt:lpstr>
      <vt:lpstr>Trespass: Privilege to Enter Land</vt:lpstr>
      <vt:lpstr>9-610. Disposition After Default</vt:lpstr>
      <vt:lpstr>9-610 Cont.</vt:lpstr>
      <vt:lpstr>9-610 Cont.</vt:lpstr>
      <vt:lpstr>Priority and Default Rights</vt:lpstr>
      <vt:lpstr>Priority and Default Rights</vt:lpstr>
      <vt:lpstr>9-617. Rights of Transferees</vt:lpstr>
      <vt:lpstr>9-617(a) Cont.</vt:lpstr>
      <vt:lpstr>9-617 Cont.</vt:lpstr>
      <vt:lpstr>9-615. Application of Proceeds of Disposition</vt:lpstr>
      <vt:lpstr>Junior Disposition Example</vt:lpstr>
      <vt:lpstr>Junior Disposition Example</vt:lpstr>
      <vt:lpstr>Answer</vt:lpstr>
      <vt:lpstr>Answer</vt:lpstr>
      <vt:lpstr>Status of Proceeds of Disposition by Junior Secured Party</vt:lpstr>
      <vt:lpstr>9-615(g): Proceeds and Junior Secured Parties</vt:lpstr>
      <vt:lpstr>9-615(g): Proceeds and Junior Secured Parties</vt:lpstr>
      <vt:lpstr>9-615(g): Proceeds and Junior Secured Parties</vt:lpstr>
      <vt:lpstr>Harley-Davidson (CA1 2015)</vt:lpstr>
      <vt:lpstr>9-311 </vt:lpstr>
      <vt:lpstr>9-311</vt:lpstr>
      <vt:lpstr>9-311</vt:lpstr>
      <vt:lpstr>FAA Recordation System</vt:lpstr>
      <vt:lpstr>Int’l Treaties</vt:lpstr>
      <vt:lpstr>FAA Registration Process</vt:lpstr>
      <vt:lpstr>The Airplane Market</vt:lpstr>
      <vt:lpstr>What Garmin Sells</vt:lpstr>
      <vt:lpstr>Pricy Avionics</vt:lpstr>
      <vt:lpstr>Harley-Davidson (CA1 2015)</vt:lpstr>
      <vt:lpstr>Harley-Davidson (CA1 2015)</vt:lpstr>
      <vt:lpstr>9-620. Retention of Collateral</vt:lpstr>
      <vt:lpstr>9-623. Redemption</vt:lpstr>
      <vt:lpstr>9-623 Cont.</vt:lpstr>
      <vt:lpstr>9-623 Cont.</vt:lpstr>
      <vt:lpstr>9-623 Cont.</vt:lpstr>
      <vt:lpstr>Secured Party Mistakes in Implementing Part 6</vt:lpstr>
      <vt:lpstr>9-625</vt:lpstr>
      <vt:lpstr>Deficiency Judgments</vt:lpstr>
      <vt:lpstr>Deficiency Judgments: Old Article 9 Caselaw</vt:lpstr>
      <vt:lpstr>Old Article 9 Caselaw</vt:lpstr>
      <vt:lpstr>9-626: Rebuttable Presumption Rule</vt:lpstr>
      <vt:lpstr>9-626(a) Cont.</vt:lpstr>
      <vt:lpstr>9-626(a) Cont.</vt:lpstr>
      <vt:lpstr>9-626(a) Cont.</vt:lpstr>
      <vt:lpstr>9-626(a) Cont.</vt:lpstr>
      <vt:lpstr>9-626 Cont.: Not Necessarily in Consumer Transactions</vt:lpstr>
    </vt:vector>
  </TitlesOfParts>
  <Company>The University of Chicago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Setting in High-Tech Industries</dc:title>
  <dc:creator>Randal Picker</dc:creator>
  <cp:lastModifiedBy>Picker, Randall</cp:lastModifiedBy>
  <cp:revision>557</cp:revision>
  <cp:lastPrinted>2018-11-12T20:10:14Z</cp:lastPrinted>
  <dcterms:created xsi:type="dcterms:W3CDTF">1999-10-27T15:27:59Z</dcterms:created>
  <dcterms:modified xsi:type="dcterms:W3CDTF">2021-05-12T19:18:54Z</dcterms:modified>
</cp:coreProperties>
</file>