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p:sldMasterIdLst>
    <p:sldMasterId id="2147483648" r:id="rId1"/>
  </p:sldMasterIdLst>
  <p:notesMasterIdLst>
    <p:notesMasterId r:id="rId46"/>
  </p:notesMasterIdLst>
  <p:handoutMasterIdLst>
    <p:handoutMasterId r:id="rId47"/>
  </p:handoutMasterIdLst>
  <p:sldIdLst>
    <p:sldId id="1255" r:id="rId2"/>
    <p:sldId id="1698" r:id="rId3"/>
    <p:sldId id="1699" r:id="rId4"/>
    <p:sldId id="1589" r:id="rId5"/>
    <p:sldId id="1622" r:id="rId6"/>
    <p:sldId id="1590" r:id="rId7"/>
    <p:sldId id="1591" r:id="rId8"/>
    <p:sldId id="1693" r:id="rId9"/>
    <p:sldId id="1634" r:id="rId10"/>
    <p:sldId id="1700" r:id="rId11"/>
    <p:sldId id="1644" r:id="rId12"/>
    <p:sldId id="1645" r:id="rId13"/>
    <p:sldId id="1646" r:id="rId14"/>
    <p:sldId id="1647" r:id="rId15"/>
    <p:sldId id="1648" r:id="rId16"/>
    <p:sldId id="1592" r:id="rId17"/>
    <p:sldId id="1593" r:id="rId18"/>
    <p:sldId id="1595" r:id="rId19"/>
    <p:sldId id="1597" r:id="rId20"/>
    <p:sldId id="1596" r:id="rId21"/>
    <p:sldId id="1598" r:id="rId22"/>
    <p:sldId id="1594" r:id="rId23"/>
    <p:sldId id="1694" r:id="rId24"/>
    <p:sldId id="1599" r:id="rId25"/>
    <p:sldId id="1695" r:id="rId26"/>
    <p:sldId id="1696" r:id="rId27"/>
    <p:sldId id="1602" r:id="rId28"/>
    <p:sldId id="1601" r:id="rId29"/>
    <p:sldId id="1603" r:id="rId30"/>
    <p:sldId id="1604" r:id="rId31"/>
    <p:sldId id="1635" r:id="rId32"/>
    <p:sldId id="1683" r:id="rId33"/>
    <p:sldId id="1685" r:id="rId34"/>
    <p:sldId id="1684" r:id="rId35"/>
    <p:sldId id="1686" r:id="rId36"/>
    <p:sldId id="1701" r:id="rId37"/>
    <p:sldId id="1687" r:id="rId38"/>
    <p:sldId id="1702" r:id="rId39"/>
    <p:sldId id="1688" r:id="rId40"/>
    <p:sldId id="1689" r:id="rId41"/>
    <p:sldId id="1690" r:id="rId42"/>
    <p:sldId id="1691" r:id="rId43"/>
    <p:sldId id="1697" r:id="rId44"/>
    <p:sldId id="1692" r:id="rId45"/>
  </p:sldIdLst>
  <p:sldSz cx="12192000" cy="6858000"/>
  <p:notesSz cx="7010400" cy="9296400"/>
  <p:defaultTextStyle>
    <a:defPPr>
      <a:defRPr lang="en-US"/>
    </a:defPPr>
    <a:lvl1pPr algn="l" rtl="0" eaLnBrk="0" fontAlgn="base" hangingPunct="0">
      <a:spcBef>
        <a:spcPct val="0"/>
      </a:spcBef>
      <a:spcAft>
        <a:spcPct val="0"/>
      </a:spcAft>
      <a:defRPr kumimoji="1" sz="2400" kern="1200">
        <a:solidFill>
          <a:schemeClr val="tx1"/>
        </a:solidFill>
        <a:latin typeface="Times New Roman" panose="02020603050405020304" pitchFamily="18" charset="0"/>
        <a:ea typeface="+mn-ea"/>
        <a:cs typeface="+mn-cs"/>
      </a:defRPr>
    </a:lvl1pPr>
    <a:lvl2pPr marL="457200" algn="l" rtl="0" eaLnBrk="0" fontAlgn="base" hangingPunct="0">
      <a:spcBef>
        <a:spcPct val="0"/>
      </a:spcBef>
      <a:spcAft>
        <a:spcPct val="0"/>
      </a:spcAft>
      <a:defRPr kumimoji="1" sz="2400" kern="1200">
        <a:solidFill>
          <a:schemeClr val="tx1"/>
        </a:solidFill>
        <a:latin typeface="Times New Roman" panose="02020603050405020304" pitchFamily="18" charset="0"/>
        <a:ea typeface="+mn-ea"/>
        <a:cs typeface="+mn-cs"/>
      </a:defRPr>
    </a:lvl2pPr>
    <a:lvl3pPr marL="914400" algn="l" rtl="0" eaLnBrk="0" fontAlgn="base" hangingPunct="0">
      <a:spcBef>
        <a:spcPct val="0"/>
      </a:spcBef>
      <a:spcAft>
        <a:spcPct val="0"/>
      </a:spcAft>
      <a:defRPr kumimoji="1" sz="2400" kern="1200">
        <a:solidFill>
          <a:schemeClr val="tx1"/>
        </a:solidFill>
        <a:latin typeface="Times New Roman" panose="02020603050405020304" pitchFamily="18" charset="0"/>
        <a:ea typeface="+mn-ea"/>
        <a:cs typeface="+mn-cs"/>
      </a:defRPr>
    </a:lvl3pPr>
    <a:lvl4pPr marL="1371600" algn="l" rtl="0" eaLnBrk="0" fontAlgn="base" hangingPunct="0">
      <a:spcBef>
        <a:spcPct val="0"/>
      </a:spcBef>
      <a:spcAft>
        <a:spcPct val="0"/>
      </a:spcAft>
      <a:defRPr kumimoji="1" sz="2400" kern="1200">
        <a:solidFill>
          <a:schemeClr val="tx1"/>
        </a:solidFill>
        <a:latin typeface="Times New Roman" panose="02020603050405020304" pitchFamily="18" charset="0"/>
        <a:ea typeface="+mn-ea"/>
        <a:cs typeface="+mn-cs"/>
      </a:defRPr>
    </a:lvl4pPr>
    <a:lvl5pPr marL="1828800" algn="l" rtl="0" eaLnBrk="0" fontAlgn="base" hangingPunct="0">
      <a:spcBef>
        <a:spcPct val="0"/>
      </a:spcBef>
      <a:spcAft>
        <a:spcPct val="0"/>
      </a:spcAft>
      <a:defRPr kumimoji="1" sz="2400" kern="1200">
        <a:solidFill>
          <a:schemeClr val="tx1"/>
        </a:solidFill>
        <a:latin typeface="Times New Roman" panose="02020603050405020304" pitchFamily="18" charset="0"/>
        <a:ea typeface="+mn-ea"/>
        <a:cs typeface="+mn-cs"/>
      </a:defRPr>
    </a:lvl5pPr>
    <a:lvl6pPr marL="2286000" algn="l" defTabSz="914400" rtl="0" eaLnBrk="1" latinLnBrk="0" hangingPunct="1">
      <a:defRPr kumimoji="1" sz="2400" kern="1200">
        <a:solidFill>
          <a:schemeClr val="tx1"/>
        </a:solidFill>
        <a:latin typeface="Times New Roman" panose="02020603050405020304" pitchFamily="18" charset="0"/>
        <a:ea typeface="+mn-ea"/>
        <a:cs typeface="+mn-cs"/>
      </a:defRPr>
    </a:lvl6pPr>
    <a:lvl7pPr marL="2743200" algn="l" defTabSz="914400" rtl="0" eaLnBrk="1" latinLnBrk="0" hangingPunct="1">
      <a:defRPr kumimoji="1" sz="2400" kern="1200">
        <a:solidFill>
          <a:schemeClr val="tx1"/>
        </a:solidFill>
        <a:latin typeface="Times New Roman" panose="02020603050405020304" pitchFamily="18" charset="0"/>
        <a:ea typeface="+mn-ea"/>
        <a:cs typeface="+mn-cs"/>
      </a:defRPr>
    </a:lvl7pPr>
    <a:lvl8pPr marL="3200400" algn="l" defTabSz="914400" rtl="0" eaLnBrk="1" latinLnBrk="0" hangingPunct="1">
      <a:defRPr kumimoji="1" sz="2400" kern="1200">
        <a:solidFill>
          <a:schemeClr val="tx1"/>
        </a:solidFill>
        <a:latin typeface="Times New Roman" panose="02020603050405020304" pitchFamily="18" charset="0"/>
        <a:ea typeface="+mn-ea"/>
        <a:cs typeface="+mn-cs"/>
      </a:defRPr>
    </a:lvl8pPr>
    <a:lvl9pPr marL="3657600" algn="l" defTabSz="914400" rtl="0" eaLnBrk="1" latinLnBrk="0" hangingPunct="1">
      <a:defRPr kumimoji="1" sz="2400" kern="1200">
        <a:solidFill>
          <a:schemeClr val="tx1"/>
        </a:solidFill>
        <a:latin typeface="Times New Roman" panose="02020603050405020304" pitchFamily="18" charset="0"/>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15:guide id="1" orient="horz" pos="2928" userDrawn="1">
          <p15:clr>
            <a:srgbClr val="A4A3A4"/>
          </p15:clr>
        </p15:guide>
        <p15:guide id="2" pos="2208"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browse/>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0000FF"/>
    <a:srgbClr val="CC66FF"/>
    <a:srgbClr val="CCCCFF"/>
    <a:srgbClr val="6699FF"/>
    <a:srgbClr val="003399"/>
    <a:srgbClr val="FFCC99"/>
    <a:srgbClr val="CC99FF"/>
    <a:srgbClr val="FF7C80"/>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34588" autoAdjust="0"/>
    <p:restoredTop sz="86368" autoAdjust="0"/>
  </p:normalViewPr>
  <p:slideViewPr>
    <p:cSldViewPr snapToGrid="0">
      <p:cViewPr varScale="1">
        <p:scale>
          <a:sx n="153" d="100"/>
          <a:sy n="153" d="100"/>
        </p:scale>
        <p:origin x="84" y="128"/>
      </p:cViewPr>
      <p:guideLst>
        <p:guide orient="horz" pos="2160"/>
        <p:guide pos="3840"/>
      </p:guideLst>
    </p:cSldViewPr>
  </p:slideViewPr>
  <p:outlineViewPr>
    <p:cViewPr>
      <p:scale>
        <a:sx n="50" d="100"/>
        <a:sy n="50" d="100"/>
      </p:scale>
      <p:origin x="0" y="66744"/>
    </p:cViewPr>
  </p:outlineViewPr>
  <p:notesTextViewPr>
    <p:cViewPr>
      <p:scale>
        <a:sx n="100" d="100"/>
        <a:sy n="100" d="100"/>
      </p:scale>
      <p:origin x="0" y="0"/>
    </p:cViewPr>
  </p:notesTextViewPr>
  <p:sorterViewPr>
    <p:cViewPr varScale="1">
      <p:scale>
        <a:sx n="1" d="1"/>
        <a:sy n="1" d="1"/>
      </p:scale>
      <p:origin x="0" y="0"/>
    </p:cViewPr>
  </p:sorterViewPr>
  <p:notesViewPr>
    <p:cSldViewPr snapToGrid="0">
      <p:cViewPr varScale="1">
        <p:scale>
          <a:sx n="81" d="100"/>
          <a:sy n="81" d="100"/>
        </p:scale>
        <p:origin x="-2059" y="-86"/>
      </p:cViewPr>
      <p:guideLst>
        <p:guide orient="horz" pos="2928"/>
        <p:guide pos="2208"/>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handoutMaster" Target="handoutMasters/handoutMaster1.xml"/><Relationship Id="rId50"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tableStyles" Target="tableStyle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notesMaster" Target="notesMasters/notesMaster1.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338" name="Rectangle 2"/>
          <p:cNvSpPr>
            <a:spLocks noGrp="1" noChangeArrowheads="1"/>
          </p:cNvSpPr>
          <p:nvPr>
            <p:ph type="hdr" sz="quarter"/>
          </p:nvPr>
        </p:nvSpPr>
        <p:spPr bwMode="auto">
          <a:xfrm>
            <a:off x="1" y="0"/>
            <a:ext cx="3037628" cy="464184"/>
          </a:xfrm>
          <a:prstGeom prst="rect">
            <a:avLst/>
          </a:prstGeom>
          <a:noFill/>
          <a:ln w="9525">
            <a:noFill/>
            <a:miter lim="800000"/>
            <a:headEnd/>
            <a:tailEnd/>
          </a:ln>
        </p:spPr>
        <p:txBody>
          <a:bodyPr vert="horz" wrap="square" lIns="93150" tIns="46575" rIns="93150" bIns="46575" numCol="1" anchor="t" anchorCtr="0" compatLnSpc="1">
            <a:prstTxWarp prst="textNoShape">
              <a:avLst/>
            </a:prstTxWarp>
          </a:bodyPr>
          <a:lstStyle>
            <a:lvl1pPr defTabSz="931718">
              <a:defRPr kumimoji="0" sz="1200"/>
            </a:lvl1pPr>
          </a:lstStyle>
          <a:p>
            <a:pPr>
              <a:defRPr/>
            </a:pPr>
            <a:r>
              <a:rPr lang="en-US" altLang="en-US"/>
              <a:t>Prof. Randal C. Picker</a:t>
            </a:r>
          </a:p>
        </p:txBody>
      </p:sp>
      <p:sp>
        <p:nvSpPr>
          <p:cNvPr id="14339" name="Rectangle 3"/>
          <p:cNvSpPr>
            <a:spLocks noGrp="1" noChangeArrowheads="1"/>
          </p:cNvSpPr>
          <p:nvPr>
            <p:ph type="dt" sz="quarter" idx="1"/>
          </p:nvPr>
        </p:nvSpPr>
        <p:spPr bwMode="auto">
          <a:xfrm>
            <a:off x="3972773" y="0"/>
            <a:ext cx="3037628" cy="464184"/>
          </a:xfrm>
          <a:prstGeom prst="rect">
            <a:avLst/>
          </a:prstGeom>
          <a:noFill/>
          <a:ln w="9525">
            <a:noFill/>
            <a:miter lim="800000"/>
            <a:headEnd/>
            <a:tailEnd/>
          </a:ln>
        </p:spPr>
        <p:txBody>
          <a:bodyPr vert="horz" wrap="square" lIns="93150" tIns="46575" rIns="93150" bIns="46575" numCol="1" anchor="t" anchorCtr="0" compatLnSpc="1">
            <a:prstTxWarp prst="textNoShape">
              <a:avLst/>
            </a:prstTxWarp>
          </a:bodyPr>
          <a:lstStyle>
            <a:lvl1pPr algn="r" defTabSz="931718">
              <a:defRPr kumimoji="0" sz="1200"/>
            </a:lvl1pPr>
          </a:lstStyle>
          <a:p>
            <a:pPr>
              <a:defRPr/>
            </a:pPr>
            <a:fld id="{0A85B398-6377-43CE-8CC3-B203DEB8AD14}" type="datetime1">
              <a:rPr lang="en-US" altLang="en-US" smtClean="0"/>
              <a:t>5/5/2021</a:t>
            </a:fld>
            <a:endParaRPr lang="en-US" altLang="en-US"/>
          </a:p>
        </p:txBody>
      </p:sp>
      <p:sp>
        <p:nvSpPr>
          <p:cNvPr id="14340" name="Rectangle 4"/>
          <p:cNvSpPr>
            <a:spLocks noGrp="1" noChangeArrowheads="1"/>
          </p:cNvSpPr>
          <p:nvPr>
            <p:ph type="ftr" sz="quarter" idx="2"/>
          </p:nvPr>
        </p:nvSpPr>
        <p:spPr bwMode="auto">
          <a:xfrm>
            <a:off x="1" y="8832216"/>
            <a:ext cx="3037628" cy="464184"/>
          </a:xfrm>
          <a:prstGeom prst="rect">
            <a:avLst/>
          </a:prstGeom>
          <a:noFill/>
          <a:ln w="9525">
            <a:noFill/>
            <a:miter lim="800000"/>
            <a:headEnd/>
            <a:tailEnd/>
          </a:ln>
        </p:spPr>
        <p:txBody>
          <a:bodyPr vert="horz" wrap="square" lIns="93150" tIns="46575" rIns="93150" bIns="46575" numCol="1" anchor="b" anchorCtr="0" compatLnSpc="1">
            <a:prstTxWarp prst="textNoShape">
              <a:avLst/>
            </a:prstTxWarp>
          </a:bodyPr>
          <a:lstStyle>
            <a:lvl1pPr defTabSz="931718">
              <a:defRPr kumimoji="0" sz="1200"/>
            </a:lvl1pPr>
          </a:lstStyle>
          <a:p>
            <a:pPr>
              <a:defRPr/>
            </a:pPr>
            <a:r>
              <a:rPr lang="en-US" altLang="en-US"/>
              <a:t>Secured Transactions</a:t>
            </a:r>
          </a:p>
        </p:txBody>
      </p:sp>
      <p:sp>
        <p:nvSpPr>
          <p:cNvPr id="14341" name="Rectangle 5"/>
          <p:cNvSpPr>
            <a:spLocks noGrp="1" noChangeArrowheads="1"/>
          </p:cNvSpPr>
          <p:nvPr>
            <p:ph type="sldNum" sz="quarter" idx="3"/>
          </p:nvPr>
        </p:nvSpPr>
        <p:spPr bwMode="auto">
          <a:xfrm>
            <a:off x="3972773" y="8832216"/>
            <a:ext cx="3037628" cy="464184"/>
          </a:xfrm>
          <a:prstGeom prst="rect">
            <a:avLst/>
          </a:prstGeom>
          <a:noFill/>
          <a:ln w="9525">
            <a:noFill/>
            <a:miter lim="800000"/>
            <a:headEnd/>
            <a:tailEnd/>
          </a:ln>
        </p:spPr>
        <p:txBody>
          <a:bodyPr vert="horz" wrap="square" lIns="93150" tIns="46575" rIns="93150" bIns="46575" numCol="1" anchor="b" anchorCtr="0" compatLnSpc="1">
            <a:prstTxWarp prst="textNoShape">
              <a:avLst/>
            </a:prstTxWarp>
          </a:bodyPr>
          <a:lstStyle>
            <a:lvl1pPr algn="r" defTabSz="931621">
              <a:defRPr kumimoji="0" sz="1200"/>
            </a:lvl1pPr>
          </a:lstStyle>
          <a:p>
            <a:fld id="{1DA4B5C5-6A71-403D-93CF-B131CAF346EB}" type="slidenum">
              <a:rPr lang="en-US" altLang="en-US"/>
              <a:pPr/>
              <a:t>‹#›</a:t>
            </a:fld>
            <a:endParaRPr lang="en-US" altLang="en-US"/>
          </a:p>
        </p:txBody>
      </p:sp>
    </p:spTree>
    <p:extLst>
      <p:ext uri="{BB962C8B-B14F-4D97-AF65-F5344CB8AC3E}">
        <p14:creationId xmlns:p14="http://schemas.microsoft.com/office/powerpoint/2010/main" val="1129520258"/>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6" name="Rectangle 8"/>
          <p:cNvSpPr>
            <a:spLocks noGrp="1" noChangeArrowheads="1"/>
          </p:cNvSpPr>
          <p:nvPr>
            <p:ph type="hdr" sz="quarter"/>
          </p:nvPr>
        </p:nvSpPr>
        <p:spPr bwMode="auto">
          <a:xfrm>
            <a:off x="1" y="0"/>
            <a:ext cx="3037628" cy="464184"/>
          </a:xfrm>
          <a:prstGeom prst="rect">
            <a:avLst/>
          </a:prstGeom>
          <a:noFill/>
          <a:ln w="9525">
            <a:noFill/>
            <a:miter lim="800000"/>
            <a:headEnd/>
            <a:tailEnd/>
          </a:ln>
        </p:spPr>
        <p:txBody>
          <a:bodyPr vert="horz" wrap="square" lIns="93150" tIns="46575" rIns="93150" bIns="46575" numCol="1" anchor="t" anchorCtr="0" compatLnSpc="1">
            <a:prstTxWarp prst="textNoShape">
              <a:avLst/>
            </a:prstTxWarp>
          </a:bodyPr>
          <a:lstStyle>
            <a:lvl1pPr defTabSz="931718">
              <a:defRPr kumimoji="0" sz="1200"/>
            </a:lvl1pPr>
          </a:lstStyle>
          <a:p>
            <a:pPr>
              <a:defRPr/>
            </a:pPr>
            <a:endParaRPr lang="en-US" altLang="en-US"/>
          </a:p>
        </p:txBody>
      </p:sp>
      <p:sp>
        <p:nvSpPr>
          <p:cNvPr id="39939" name="Rectangle 9"/>
          <p:cNvSpPr>
            <a:spLocks noGrp="1" noRot="1" noChangeAspect="1" noChangeArrowheads="1"/>
          </p:cNvSpPr>
          <p:nvPr>
            <p:ph type="sldImg" idx="2"/>
          </p:nvPr>
        </p:nvSpPr>
        <p:spPr bwMode="auto">
          <a:xfrm>
            <a:off x="407988" y="698500"/>
            <a:ext cx="6194425" cy="3484563"/>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058" name="Rectangle 10"/>
          <p:cNvSpPr>
            <a:spLocks noGrp="1" noChangeArrowheads="1"/>
          </p:cNvSpPr>
          <p:nvPr>
            <p:ph type="body" sz="quarter" idx="3"/>
          </p:nvPr>
        </p:nvSpPr>
        <p:spPr bwMode="auto">
          <a:xfrm>
            <a:off x="935144" y="4416109"/>
            <a:ext cx="5140112" cy="4182427"/>
          </a:xfrm>
          <a:prstGeom prst="rect">
            <a:avLst/>
          </a:prstGeom>
          <a:noFill/>
          <a:ln w="9525">
            <a:noFill/>
            <a:miter lim="800000"/>
            <a:headEnd/>
            <a:tailEnd/>
          </a:ln>
        </p:spPr>
        <p:txBody>
          <a:bodyPr vert="horz" wrap="square" lIns="93150" tIns="46575" rIns="93150" bIns="46575" numCol="1" anchor="t" anchorCtr="0" compatLnSpc="1">
            <a:prstTxWarp prst="textNoShape">
              <a:avLst/>
            </a:prstTxWarp>
          </a:bodyPr>
          <a:lstStyle/>
          <a:p>
            <a:pPr lvl="0"/>
            <a:r>
              <a:rPr lang="en-US" altLang="en-US" noProof="0" smtClean="0"/>
              <a:t>Click to edit Master text styles</a:t>
            </a:r>
          </a:p>
          <a:p>
            <a:pPr lvl="1"/>
            <a:r>
              <a:rPr lang="en-US" altLang="en-US" noProof="0" smtClean="0"/>
              <a:t>Second level</a:t>
            </a:r>
          </a:p>
          <a:p>
            <a:pPr lvl="2"/>
            <a:r>
              <a:rPr lang="en-US" altLang="en-US" noProof="0" smtClean="0"/>
              <a:t>Third level</a:t>
            </a:r>
          </a:p>
          <a:p>
            <a:pPr lvl="3"/>
            <a:r>
              <a:rPr lang="en-US" altLang="en-US" noProof="0" smtClean="0"/>
              <a:t>Fourth level</a:t>
            </a:r>
          </a:p>
          <a:p>
            <a:pPr lvl="4"/>
            <a:r>
              <a:rPr lang="en-US" altLang="en-US" noProof="0" smtClean="0"/>
              <a:t>Fifth level</a:t>
            </a:r>
          </a:p>
        </p:txBody>
      </p:sp>
      <p:sp>
        <p:nvSpPr>
          <p:cNvPr id="2059" name="Rectangle 11"/>
          <p:cNvSpPr>
            <a:spLocks noGrp="1" noChangeArrowheads="1"/>
          </p:cNvSpPr>
          <p:nvPr>
            <p:ph type="dt" idx="1"/>
          </p:nvPr>
        </p:nvSpPr>
        <p:spPr bwMode="auto">
          <a:xfrm>
            <a:off x="3972773" y="0"/>
            <a:ext cx="3037628" cy="464184"/>
          </a:xfrm>
          <a:prstGeom prst="rect">
            <a:avLst/>
          </a:prstGeom>
          <a:noFill/>
          <a:ln w="9525">
            <a:noFill/>
            <a:miter lim="800000"/>
            <a:headEnd/>
            <a:tailEnd/>
          </a:ln>
        </p:spPr>
        <p:txBody>
          <a:bodyPr vert="horz" wrap="square" lIns="93150" tIns="46575" rIns="93150" bIns="46575" numCol="1" anchor="t" anchorCtr="0" compatLnSpc="1">
            <a:prstTxWarp prst="textNoShape">
              <a:avLst/>
            </a:prstTxWarp>
          </a:bodyPr>
          <a:lstStyle>
            <a:lvl1pPr algn="r" defTabSz="931718">
              <a:defRPr kumimoji="0" sz="1200"/>
            </a:lvl1pPr>
          </a:lstStyle>
          <a:p>
            <a:pPr>
              <a:defRPr/>
            </a:pPr>
            <a:fld id="{FA807B03-0F9D-4F0E-BAAA-B01BF3DE0C6D}" type="datetime1">
              <a:rPr lang="en-US" altLang="en-US" smtClean="0"/>
              <a:t>5/5/2021</a:t>
            </a:fld>
            <a:endParaRPr lang="en-US" altLang="en-US"/>
          </a:p>
        </p:txBody>
      </p:sp>
      <p:sp>
        <p:nvSpPr>
          <p:cNvPr id="2060" name="Rectangle 12"/>
          <p:cNvSpPr>
            <a:spLocks noGrp="1" noChangeArrowheads="1"/>
          </p:cNvSpPr>
          <p:nvPr>
            <p:ph type="ftr" sz="quarter" idx="4"/>
          </p:nvPr>
        </p:nvSpPr>
        <p:spPr bwMode="auto">
          <a:xfrm>
            <a:off x="1" y="8832216"/>
            <a:ext cx="3037628" cy="464184"/>
          </a:xfrm>
          <a:prstGeom prst="rect">
            <a:avLst/>
          </a:prstGeom>
          <a:noFill/>
          <a:ln w="9525">
            <a:noFill/>
            <a:miter lim="800000"/>
            <a:headEnd/>
            <a:tailEnd/>
          </a:ln>
        </p:spPr>
        <p:txBody>
          <a:bodyPr vert="horz" wrap="square" lIns="93150" tIns="46575" rIns="93150" bIns="46575" numCol="1" anchor="b" anchorCtr="0" compatLnSpc="1">
            <a:prstTxWarp prst="textNoShape">
              <a:avLst/>
            </a:prstTxWarp>
          </a:bodyPr>
          <a:lstStyle>
            <a:lvl1pPr defTabSz="931718">
              <a:defRPr kumimoji="0" sz="1200"/>
            </a:lvl1pPr>
          </a:lstStyle>
          <a:p>
            <a:pPr>
              <a:defRPr/>
            </a:pPr>
            <a:endParaRPr lang="en-US" altLang="en-US"/>
          </a:p>
        </p:txBody>
      </p:sp>
      <p:sp>
        <p:nvSpPr>
          <p:cNvPr id="2061" name="Rectangle 13"/>
          <p:cNvSpPr>
            <a:spLocks noGrp="1" noChangeArrowheads="1"/>
          </p:cNvSpPr>
          <p:nvPr>
            <p:ph type="sldNum" sz="quarter" idx="5"/>
          </p:nvPr>
        </p:nvSpPr>
        <p:spPr bwMode="auto">
          <a:xfrm>
            <a:off x="3972773" y="8832216"/>
            <a:ext cx="3037628" cy="464184"/>
          </a:xfrm>
          <a:prstGeom prst="rect">
            <a:avLst/>
          </a:prstGeom>
          <a:noFill/>
          <a:ln w="9525">
            <a:noFill/>
            <a:miter lim="800000"/>
            <a:headEnd/>
            <a:tailEnd/>
          </a:ln>
        </p:spPr>
        <p:txBody>
          <a:bodyPr vert="horz" wrap="square" lIns="93150" tIns="46575" rIns="93150" bIns="46575" numCol="1" anchor="b" anchorCtr="0" compatLnSpc="1">
            <a:prstTxWarp prst="textNoShape">
              <a:avLst/>
            </a:prstTxWarp>
          </a:bodyPr>
          <a:lstStyle>
            <a:lvl1pPr algn="r" defTabSz="931621">
              <a:defRPr kumimoji="0" sz="1200"/>
            </a:lvl1pPr>
          </a:lstStyle>
          <a:p>
            <a:fld id="{2FF7B011-FE8E-40FA-A03D-379C322E5B6C}" type="slidenum">
              <a:rPr lang="en-US" altLang="en-US"/>
              <a:pPr/>
              <a:t>‹#›</a:t>
            </a:fld>
            <a:endParaRPr lang="en-US" altLang="en-US"/>
          </a:p>
        </p:txBody>
      </p:sp>
    </p:spTree>
    <p:extLst>
      <p:ext uri="{BB962C8B-B14F-4D97-AF65-F5344CB8AC3E}">
        <p14:creationId xmlns:p14="http://schemas.microsoft.com/office/powerpoint/2010/main" val="1230933230"/>
      </p:ext>
    </p:extLst>
  </p:cSld>
  <p:clrMap bg1="lt1" tx1="dk1" bg2="lt2" tx2="dk2" accent1="accent1" accent2="accent2" accent3="accent3" accent4="accent4" accent5="accent5" accent6="accent6" hlink="hlink" folHlink="folHlink"/>
  <p:hf hdr="0" ftr="0"/>
  <p:notesStyle>
    <a:lvl1pPr algn="l" rtl="0" eaLnBrk="0" fontAlgn="base" hangingPunct="0">
      <a:spcBef>
        <a:spcPct val="30000"/>
      </a:spcBef>
      <a:spcAft>
        <a:spcPct val="0"/>
      </a:spcAft>
      <a:defRPr kumimoji="1" sz="1200" kern="1200">
        <a:solidFill>
          <a:schemeClr val="tx1"/>
        </a:solidFill>
        <a:latin typeface="Arial" pitchFamily="34" charset="0"/>
        <a:ea typeface="+mn-ea"/>
        <a:cs typeface="+mn-cs"/>
      </a:defRPr>
    </a:lvl1pPr>
    <a:lvl2pPr marL="457200" algn="l" rtl="0" eaLnBrk="0" fontAlgn="base" hangingPunct="0">
      <a:spcBef>
        <a:spcPct val="30000"/>
      </a:spcBef>
      <a:spcAft>
        <a:spcPct val="0"/>
      </a:spcAft>
      <a:defRPr kumimoji="1" sz="1200" kern="1200">
        <a:solidFill>
          <a:schemeClr val="tx1"/>
        </a:solidFill>
        <a:latin typeface="Arial" pitchFamily="34" charset="0"/>
        <a:ea typeface="+mn-ea"/>
        <a:cs typeface="+mn-cs"/>
      </a:defRPr>
    </a:lvl2pPr>
    <a:lvl3pPr marL="914400" algn="l" rtl="0" eaLnBrk="0" fontAlgn="base" hangingPunct="0">
      <a:spcBef>
        <a:spcPct val="30000"/>
      </a:spcBef>
      <a:spcAft>
        <a:spcPct val="0"/>
      </a:spcAft>
      <a:defRPr kumimoji="1" sz="1200" kern="1200">
        <a:solidFill>
          <a:schemeClr val="tx1"/>
        </a:solidFill>
        <a:latin typeface="Arial" pitchFamily="34" charset="0"/>
        <a:ea typeface="+mn-ea"/>
        <a:cs typeface="+mn-cs"/>
      </a:defRPr>
    </a:lvl3pPr>
    <a:lvl4pPr marL="1371600" algn="l" rtl="0" eaLnBrk="0" fontAlgn="base" hangingPunct="0">
      <a:spcBef>
        <a:spcPct val="30000"/>
      </a:spcBef>
      <a:spcAft>
        <a:spcPct val="0"/>
      </a:spcAft>
      <a:defRPr kumimoji="1" sz="1200" kern="1200">
        <a:solidFill>
          <a:schemeClr val="tx1"/>
        </a:solidFill>
        <a:latin typeface="Arial" pitchFamily="34" charset="0"/>
        <a:ea typeface="+mn-ea"/>
        <a:cs typeface="+mn-cs"/>
      </a:defRPr>
    </a:lvl4pPr>
    <a:lvl5pPr marL="1828800" algn="l" rtl="0" eaLnBrk="0" fontAlgn="base" hangingPunct="0">
      <a:spcBef>
        <a:spcPct val="30000"/>
      </a:spcBef>
      <a:spcAft>
        <a:spcPct val="0"/>
      </a:spcAft>
      <a:defRPr kumimoji="1" sz="1200" kern="1200">
        <a:solidFill>
          <a:schemeClr val="tx1"/>
        </a:solidFill>
        <a:latin typeface="Arial"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11"/>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621">
              <a:defRPr kumimoji="1" sz="2400">
                <a:solidFill>
                  <a:schemeClr val="tx1"/>
                </a:solidFill>
                <a:latin typeface="Times New Roman" panose="02020603050405020304" pitchFamily="18" charset="0"/>
              </a:defRPr>
            </a:lvl1pPr>
            <a:lvl2pPr marL="744025" indent="-286163" defTabSz="931621">
              <a:defRPr kumimoji="1" sz="2400">
                <a:solidFill>
                  <a:schemeClr val="tx1"/>
                </a:solidFill>
                <a:latin typeface="Times New Roman" panose="02020603050405020304" pitchFamily="18" charset="0"/>
              </a:defRPr>
            </a:lvl2pPr>
            <a:lvl3pPr marL="1144654" indent="-228931" defTabSz="931621">
              <a:defRPr kumimoji="1" sz="2400">
                <a:solidFill>
                  <a:schemeClr val="tx1"/>
                </a:solidFill>
                <a:latin typeface="Times New Roman" panose="02020603050405020304" pitchFamily="18" charset="0"/>
              </a:defRPr>
            </a:lvl3pPr>
            <a:lvl4pPr marL="1602516" indent="-228931" defTabSz="931621">
              <a:defRPr kumimoji="1" sz="2400">
                <a:solidFill>
                  <a:schemeClr val="tx1"/>
                </a:solidFill>
                <a:latin typeface="Times New Roman" panose="02020603050405020304" pitchFamily="18" charset="0"/>
              </a:defRPr>
            </a:lvl4pPr>
            <a:lvl5pPr marL="2060377" indent="-228931" defTabSz="931621">
              <a:defRPr kumimoji="1" sz="2400">
                <a:solidFill>
                  <a:schemeClr val="tx1"/>
                </a:solidFill>
                <a:latin typeface="Times New Roman" panose="02020603050405020304" pitchFamily="18" charset="0"/>
              </a:defRPr>
            </a:lvl5pPr>
            <a:lvl6pPr marL="2518239"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9pPr>
          </a:lstStyle>
          <a:p>
            <a:fld id="{C4D846C3-8FBC-41F8-AE98-8428819B6557}" type="datetime1">
              <a:rPr kumimoji="0" lang="en-US" altLang="en-US" sz="1200"/>
              <a:t>5/5/2021</a:t>
            </a:fld>
            <a:endParaRPr kumimoji="0" lang="en-US" altLang="en-US" sz="1200"/>
          </a:p>
        </p:txBody>
      </p:sp>
      <p:sp>
        <p:nvSpPr>
          <p:cNvPr id="40963" name="Rectangle 13"/>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621">
              <a:defRPr kumimoji="1" sz="2400">
                <a:solidFill>
                  <a:schemeClr val="tx1"/>
                </a:solidFill>
                <a:latin typeface="Times New Roman" panose="02020603050405020304" pitchFamily="18" charset="0"/>
              </a:defRPr>
            </a:lvl1pPr>
            <a:lvl2pPr marL="744025" indent="-286163" defTabSz="931621">
              <a:defRPr kumimoji="1" sz="2400">
                <a:solidFill>
                  <a:schemeClr val="tx1"/>
                </a:solidFill>
                <a:latin typeface="Times New Roman" panose="02020603050405020304" pitchFamily="18" charset="0"/>
              </a:defRPr>
            </a:lvl2pPr>
            <a:lvl3pPr marL="1144654" indent="-228931" defTabSz="931621">
              <a:defRPr kumimoji="1" sz="2400">
                <a:solidFill>
                  <a:schemeClr val="tx1"/>
                </a:solidFill>
                <a:latin typeface="Times New Roman" panose="02020603050405020304" pitchFamily="18" charset="0"/>
              </a:defRPr>
            </a:lvl3pPr>
            <a:lvl4pPr marL="1602516" indent="-228931" defTabSz="931621">
              <a:defRPr kumimoji="1" sz="2400">
                <a:solidFill>
                  <a:schemeClr val="tx1"/>
                </a:solidFill>
                <a:latin typeface="Times New Roman" panose="02020603050405020304" pitchFamily="18" charset="0"/>
              </a:defRPr>
            </a:lvl4pPr>
            <a:lvl5pPr marL="2060377" indent="-228931" defTabSz="931621">
              <a:defRPr kumimoji="1" sz="2400">
                <a:solidFill>
                  <a:schemeClr val="tx1"/>
                </a:solidFill>
                <a:latin typeface="Times New Roman" panose="02020603050405020304" pitchFamily="18" charset="0"/>
              </a:defRPr>
            </a:lvl5pPr>
            <a:lvl6pPr marL="2518239"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9pPr>
          </a:lstStyle>
          <a:p>
            <a:fld id="{2A620622-531B-4EE5-93EB-7BC9FCD76B83}" type="slidenum">
              <a:rPr kumimoji="0" lang="en-US" altLang="en-US" sz="1200"/>
              <a:pPr/>
              <a:t>1</a:t>
            </a:fld>
            <a:endParaRPr kumimoji="0" lang="en-US" altLang="en-US" sz="1200"/>
          </a:p>
        </p:txBody>
      </p:sp>
      <p:sp>
        <p:nvSpPr>
          <p:cNvPr id="40964" name="Rectangle 2"/>
          <p:cNvSpPr>
            <a:spLocks noGrp="1" noRot="1" noChangeAspect="1" noChangeArrowheads="1" noTextEdit="1"/>
          </p:cNvSpPr>
          <p:nvPr>
            <p:ph type="sldImg"/>
          </p:nvPr>
        </p:nvSpPr>
        <p:spPr>
          <a:xfrm>
            <a:off x="407988" y="698500"/>
            <a:ext cx="6194425" cy="3484563"/>
          </a:xfrm>
          <a:ln/>
        </p:spPr>
      </p:sp>
      <p:sp>
        <p:nvSpPr>
          <p:cNvPr id="40965"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Tree>
    <p:extLst>
      <p:ext uri="{BB962C8B-B14F-4D97-AF65-F5344CB8AC3E}">
        <p14:creationId xmlns:p14="http://schemas.microsoft.com/office/powerpoint/2010/main" val="10368875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11"/>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621">
              <a:defRPr kumimoji="1" sz="2400">
                <a:solidFill>
                  <a:schemeClr val="tx1"/>
                </a:solidFill>
                <a:latin typeface="Times New Roman" panose="02020603050405020304" pitchFamily="18" charset="0"/>
              </a:defRPr>
            </a:lvl1pPr>
            <a:lvl2pPr marL="744025" indent="-286163" defTabSz="931621">
              <a:defRPr kumimoji="1" sz="2400">
                <a:solidFill>
                  <a:schemeClr val="tx1"/>
                </a:solidFill>
                <a:latin typeface="Times New Roman" panose="02020603050405020304" pitchFamily="18" charset="0"/>
              </a:defRPr>
            </a:lvl2pPr>
            <a:lvl3pPr marL="1144654" indent="-228931" defTabSz="931621">
              <a:defRPr kumimoji="1" sz="2400">
                <a:solidFill>
                  <a:schemeClr val="tx1"/>
                </a:solidFill>
                <a:latin typeface="Times New Roman" panose="02020603050405020304" pitchFamily="18" charset="0"/>
              </a:defRPr>
            </a:lvl3pPr>
            <a:lvl4pPr marL="1602516" indent="-228931" defTabSz="931621">
              <a:defRPr kumimoji="1" sz="2400">
                <a:solidFill>
                  <a:schemeClr val="tx1"/>
                </a:solidFill>
                <a:latin typeface="Times New Roman" panose="02020603050405020304" pitchFamily="18" charset="0"/>
              </a:defRPr>
            </a:lvl4pPr>
            <a:lvl5pPr marL="2060377" indent="-228931" defTabSz="931621">
              <a:defRPr kumimoji="1" sz="2400">
                <a:solidFill>
                  <a:schemeClr val="tx1"/>
                </a:solidFill>
                <a:latin typeface="Times New Roman" panose="02020603050405020304" pitchFamily="18" charset="0"/>
              </a:defRPr>
            </a:lvl5pPr>
            <a:lvl6pPr marL="2518239"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9pPr>
          </a:lstStyle>
          <a:p>
            <a:fld id="{2549277C-0899-4CEF-BA41-AEFA983F6C3D}" type="datetime1">
              <a:rPr kumimoji="0" lang="en-US" altLang="en-US" sz="1200"/>
              <a:t>5/5/2021</a:t>
            </a:fld>
            <a:endParaRPr kumimoji="0" lang="en-US" altLang="en-US" sz="1200"/>
          </a:p>
        </p:txBody>
      </p:sp>
      <p:sp>
        <p:nvSpPr>
          <p:cNvPr id="49155" name="Rectangle 13"/>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621">
              <a:defRPr kumimoji="1" sz="2400">
                <a:solidFill>
                  <a:schemeClr val="tx1"/>
                </a:solidFill>
                <a:latin typeface="Times New Roman" panose="02020603050405020304" pitchFamily="18" charset="0"/>
              </a:defRPr>
            </a:lvl1pPr>
            <a:lvl2pPr marL="744025" indent="-286163" defTabSz="931621">
              <a:defRPr kumimoji="1" sz="2400">
                <a:solidFill>
                  <a:schemeClr val="tx1"/>
                </a:solidFill>
                <a:latin typeface="Times New Roman" panose="02020603050405020304" pitchFamily="18" charset="0"/>
              </a:defRPr>
            </a:lvl2pPr>
            <a:lvl3pPr marL="1144654" indent="-228931" defTabSz="931621">
              <a:defRPr kumimoji="1" sz="2400">
                <a:solidFill>
                  <a:schemeClr val="tx1"/>
                </a:solidFill>
                <a:latin typeface="Times New Roman" panose="02020603050405020304" pitchFamily="18" charset="0"/>
              </a:defRPr>
            </a:lvl3pPr>
            <a:lvl4pPr marL="1602516" indent="-228931" defTabSz="931621">
              <a:defRPr kumimoji="1" sz="2400">
                <a:solidFill>
                  <a:schemeClr val="tx1"/>
                </a:solidFill>
                <a:latin typeface="Times New Roman" panose="02020603050405020304" pitchFamily="18" charset="0"/>
              </a:defRPr>
            </a:lvl4pPr>
            <a:lvl5pPr marL="2060377" indent="-228931" defTabSz="931621">
              <a:defRPr kumimoji="1" sz="2400">
                <a:solidFill>
                  <a:schemeClr val="tx1"/>
                </a:solidFill>
                <a:latin typeface="Times New Roman" panose="02020603050405020304" pitchFamily="18" charset="0"/>
              </a:defRPr>
            </a:lvl5pPr>
            <a:lvl6pPr marL="2518239"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9pPr>
          </a:lstStyle>
          <a:p>
            <a:fld id="{7BF8FF2F-3E5D-40A4-9C54-A06D2880E3B7}" type="slidenum">
              <a:rPr kumimoji="0" lang="en-US" altLang="en-US" sz="1200"/>
              <a:pPr/>
              <a:t>12</a:t>
            </a:fld>
            <a:endParaRPr kumimoji="0" lang="en-US" altLang="en-US" sz="1200"/>
          </a:p>
        </p:txBody>
      </p:sp>
      <p:sp>
        <p:nvSpPr>
          <p:cNvPr id="49156" name="Rectangle 2"/>
          <p:cNvSpPr>
            <a:spLocks noGrp="1" noRot="1" noChangeAspect="1" noChangeArrowheads="1" noTextEdit="1"/>
          </p:cNvSpPr>
          <p:nvPr>
            <p:ph type="sldImg"/>
          </p:nvPr>
        </p:nvSpPr>
        <p:spPr>
          <a:xfrm>
            <a:off x="407988" y="698500"/>
            <a:ext cx="6194425" cy="3484563"/>
          </a:xfrm>
          <a:ln/>
        </p:spPr>
      </p:sp>
      <p:sp>
        <p:nvSpPr>
          <p:cNvPr id="49157"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Tree>
    <p:extLst>
      <p:ext uri="{BB962C8B-B14F-4D97-AF65-F5344CB8AC3E}">
        <p14:creationId xmlns:p14="http://schemas.microsoft.com/office/powerpoint/2010/main" val="305905103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11"/>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621">
              <a:defRPr kumimoji="1" sz="2400">
                <a:solidFill>
                  <a:schemeClr val="tx1"/>
                </a:solidFill>
                <a:latin typeface="Times New Roman" panose="02020603050405020304" pitchFamily="18" charset="0"/>
              </a:defRPr>
            </a:lvl1pPr>
            <a:lvl2pPr marL="744025" indent="-286163" defTabSz="931621">
              <a:defRPr kumimoji="1" sz="2400">
                <a:solidFill>
                  <a:schemeClr val="tx1"/>
                </a:solidFill>
                <a:latin typeface="Times New Roman" panose="02020603050405020304" pitchFamily="18" charset="0"/>
              </a:defRPr>
            </a:lvl2pPr>
            <a:lvl3pPr marL="1144654" indent="-228931" defTabSz="931621">
              <a:defRPr kumimoji="1" sz="2400">
                <a:solidFill>
                  <a:schemeClr val="tx1"/>
                </a:solidFill>
                <a:latin typeface="Times New Roman" panose="02020603050405020304" pitchFamily="18" charset="0"/>
              </a:defRPr>
            </a:lvl3pPr>
            <a:lvl4pPr marL="1602516" indent="-228931" defTabSz="931621">
              <a:defRPr kumimoji="1" sz="2400">
                <a:solidFill>
                  <a:schemeClr val="tx1"/>
                </a:solidFill>
                <a:latin typeface="Times New Roman" panose="02020603050405020304" pitchFamily="18" charset="0"/>
              </a:defRPr>
            </a:lvl4pPr>
            <a:lvl5pPr marL="2060377" indent="-228931" defTabSz="931621">
              <a:defRPr kumimoji="1" sz="2400">
                <a:solidFill>
                  <a:schemeClr val="tx1"/>
                </a:solidFill>
                <a:latin typeface="Times New Roman" panose="02020603050405020304" pitchFamily="18" charset="0"/>
              </a:defRPr>
            </a:lvl5pPr>
            <a:lvl6pPr marL="2518239"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9pPr>
          </a:lstStyle>
          <a:p>
            <a:fld id="{BB908D63-E3E2-4402-9495-4BA2260B07DB}" type="datetime1">
              <a:rPr kumimoji="0" lang="en-US" altLang="en-US" sz="1200"/>
              <a:t>5/5/2021</a:t>
            </a:fld>
            <a:endParaRPr kumimoji="0" lang="en-US" altLang="en-US" sz="1200"/>
          </a:p>
        </p:txBody>
      </p:sp>
      <p:sp>
        <p:nvSpPr>
          <p:cNvPr id="50179" name="Rectangle 13"/>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621">
              <a:defRPr kumimoji="1" sz="2400">
                <a:solidFill>
                  <a:schemeClr val="tx1"/>
                </a:solidFill>
                <a:latin typeface="Times New Roman" panose="02020603050405020304" pitchFamily="18" charset="0"/>
              </a:defRPr>
            </a:lvl1pPr>
            <a:lvl2pPr marL="744025" indent="-286163" defTabSz="931621">
              <a:defRPr kumimoji="1" sz="2400">
                <a:solidFill>
                  <a:schemeClr val="tx1"/>
                </a:solidFill>
                <a:latin typeface="Times New Roman" panose="02020603050405020304" pitchFamily="18" charset="0"/>
              </a:defRPr>
            </a:lvl2pPr>
            <a:lvl3pPr marL="1144654" indent="-228931" defTabSz="931621">
              <a:defRPr kumimoji="1" sz="2400">
                <a:solidFill>
                  <a:schemeClr val="tx1"/>
                </a:solidFill>
                <a:latin typeface="Times New Roman" panose="02020603050405020304" pitchFamily="18" charset="0"/>
              </a:defRPr>
            </a:lvl3pPr>
            <a:lvl4pPr marL="1602516" indent="-228931" defTabSz="931621">
              <a:defRPr kumimoji="1" sz="2400">
                <a:solidFill>
                  <a:schemeClr val="tx1"/>
                </a:solidFill>
                <a:latin typeface="Times New Roman" panose="02020603050405020304" pitchFamily="18" charset="0"/>
              </a:defRPr>
            </a:lvl4pPr>
            <a:lvl5pPr marL="2060377" indent="-228931" defTabSz="931621">
              <a:defRPr kumimoji="1" sz="2400">
                <a:solidFill>
                  <a:schemeClr val="tx1"/>
                </a:solidFill>
                <a:latin typeface="Times New Roman" panose="02020603050405020304" pitchFamily="18" charset="0"/>
              </a:defRPr>
            </a:lvl5pPr>
            <a:lvl6pPr marL="2518239"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9pPr>
          </a:lstStyle>
          <a:p>
            <a:fld id="{1904F3CF-F7AA-4E46-9E5D-14BF7FD5B24E}" type="slidenum">
              <a:rPr kumimoji="0" lang="en-US" altLang="en-US" sz="1200"/>
              <a:pPr/>
              <a:t>13</a:t>
            </a:fld>
            <a:endParaRPr kumimoji="0" lang="en-US" altLang="en-US" sz="1200"/>
          </a:p>
        </p:txBody>
      </p:sp>
      <p:sp>
        <p:nvSpPr>
          <p:cNvPr id="50180" name="Rectangle 2"/>
          <p:cNvSpPr>
            <a:spLocks noGrp="1" noRot="1" noChangeAspect="1" noChangeArrowheads="1" noTextEdit="1"/>
          </p:cNvSpPr>
          <p:nvPr>
            <p:ph type="sldImg"/>
          </p:nvPr>
        </p:nvSpPr>
        <p:spPr>
          <a:xfrm>
            <a:off x="407988" y="698500"/>
            <a:ext cx="6194425" cy="3484563"/>
          </a:xfrm>
          <a:ln/>
        </p:spPr>
      </p:sp>
      <p:sp>
        <p:nvSpPr>
          <p:cNvPr id="50181"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Tree>
    <p:extLst>
      <p:ext uri="{BB962C8B-B14F-4D97-AF65-F5344CB8AC3E}">
        <p14:creationId xmlns:p14="http://schemas.microsoft.com/office/powerpoint/2010/main" val="51578856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11"/>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621">
              <a:defRPr kumimoji="1" sz="2400">
                <a:solidFill>
                  <a:schemeClr val="tx1"/>
                </a:solidFill>
                <a:latin typeface="Times New Roman" panose="02020603050405020304" pitchFamily="18" charset="0"/>
              </a:defRPr>
            </a:lvl1pPr>
            <a:lvl2pPr marL="744025" indent="-286163" defTabSz="931621">
              <a:defRPr kumimoji="1" sz="2400">
                <a:solidFill>
                  <a:schemeClr val="tx1"/>
                </a:solidFill>
                <a:latin typeface="Times New Roman" panose="02020603050405020304" pitchFamily="18" charset="0"/>
              </a:defRPr>
            </a:lvl2pPr>
            <a:lvl3pPr marL="1144654" indent="-228931" defTabSz="931621">
              <a:defRPr kumimoji="1" sz="2400">
                <a:solidFill>
                  <a:schemeClr val="tx1"/>
                </a:solidFill>
                <a:latin typeface="Times New Roman" panose="02020603050405020304" pitchFamily="18" charset="0"/>
              </a:defRPr>
            </a:lvl3pPr>
            <a:lvl4pPr marL="1602516" indent="-228931" defTabSz="931621">
              <a:defRPr kumimoji="1" sz="2400">
                <a:solidFill>
                  <a:schemeClr val="tx1"/>
                </a:solidFill>
                <a:latin typeface="Times New Roman" panose="02020603050405020304" pitchFamily="18" charset="0"/>
              </a:defRPr>
            </a:lvl4pPr>
            <a:lvl5pPr marL="2060377" indent="-228931" defTabSz="931621">
              <a:defRPr kumimoji="1" sz="2400">
                <a:solidFill>
                  <a:schemeClr val="tx1"/>
                </a:solidFill>
                <a:latin typeface="Times New Roman" panose="02020603050405020304" pitchFamily="18" charset="0"/>
              </a:defRPr>
            </a:lvl5pPr>
            <a:lvl6pPr marL="2518239"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9pPr>
          </a:lstStyle>
          <a:p>
            <a:fld id="{14E7F078-8407-403C-950E-93B3282C975E}" type="datetime1">
              <a:rPr kumimoji="0" lang="en-US" altLang="en-US" sz="1200"/>
              <a:t>5/5/2021</a:t>
            </a:fld>
            <a:endParaRPr kumimoji="0" lang="en-US" altLang="en-US" sz="1200"/>
          </a:p>
        </p:txBody>
      </p:sp>
      <p:sp>
        <p:nvSpPr>
          <p:cNvPr id="51203" name="Rectangle 13"/>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621">
              <a:defRPr kumimoji="1" sz="2400">
                <a:solidFill>
                  <a:schemeClr val="tx1"/>
                </a:solidFill>
                <a:latin typeface="Times New Roman" panose="02020603050405020304" pitchFamily="18" charset="0"/>
              </a:defRPr>
            </a:lvl1pPr>
            <a:lvl2pPr marL="744025" indent="-286163" defTabSz="931621">
              <a:defRPr kumimoji="1" sz="2400">
                <a:solidFill>
                  <a:schemeClr val="tx1"/>
                </a:solidFill>
                <a:latin typeface="Times New Roman" panose="02020603050405020304" pitchFamily="18" charset="0"/>
              </a:defRPr>
            </a:lvl2pPr>
            <a:lvl3pPr marL="1144654" indent="-228931" defTabSz="931621">
              <a:defRPr kumimoji="1" sz="2400">
                <a:solidFill>
                  <a:schemeClr val="tx1"/>
                </a:solidFill>
                <a:latin typeface="Times New Roman" panose="02020603050405020304" pitchFamily="18" charset="0"/>
              </a:defRPr>
            </a:lvl3pPr>
            <a:lvl4pPr marL="1602516" indent="-228931" defTabSz="931621">
              <a:defRPr kumimoji="1" sz="2400">
                <a:solidFill>
                  <a:schemeClr val="tx1"/>
                </a:solidFill>
                <a:latin typeface="Times New Roman" panose="02020603050405020304" pitchFamily="18" charset="0"/>
              </a:defRPr>
            </a:lvl4pPr>
            <a:lvl5pPr marL="2060377" indent="-228931" defTabSz="931621">
              <a:defRPr kumimoji="1" sz="2400">
                <a:solidFill>
                  <a:schemeClr val="tx1"/>
                </a:solidFill>
                <a:latin typeface="Times New Roman" panose="02020603050405020304" pitchFamily="18" charset="0"/>
              </a:defRPr>
            </a:lvl5pPr>
            <a:lvl6pPr marL="2518239"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9pPr>
          </a:lstStyle>
          <a:p>
            <a:fld id="{AF003461-1A68-426C-A99F-6A81195BEEDB}" type="slidenum">
              <a:rPr kumimoji="0" lang="en-US" altLang="en-US" sz="1200"/>
              <a:pPr/>
              <a:t>14</a:t>
            </a:fld>
            <a:endParaRPr kumimoji="0" lang="en-US" altLang="en-US" sz="1200"/>
          </a:p>
        </p:txBody>
      </p:sp>
      <p:sp>
        <p:nvSpPr>
          <p:cNvPr id="51204" name="Rectangle 2"/>
          <p:cNvSpPr>
            <a:spLocks noGrp="1" noRot="1" noChangeAspect="1" noChangeArrowheads="1" noTextEdit="1"/>
          </p:cNvSpPr>
          <p:nvPr>
            <p:ph type="sldImg"/>
          </p:nvPr>
        </p:nvSpPr>
        <p:spPr>
          <a:xfrm>
            <a:off x="407988" y="698500"/>
            <a:ext cx="6194425" cy="3484563"/>
          </a:xfrm>
          <a:ln/>
        </p:spPr>
      </p:sp>
      <p:sp>
        <p:nvSpPr>
          <p:cNvPr id="51205"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Tree>
    <p:extLst>
      <p:ext uri="{BB962C8B-B14F-4D97-AF65-F5344CB8AC3E}">
        <p14:creationId xmlns:p14="http://schemas.microsoft.com/office/powerpoint/2010/main" val="92238292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Slide Image Placeholder 1"/>
          <p:cNvSpPr>
            <a:spLocks noGrp="1" noRot="1" noChangeAspect="1" noTextEdit="1"/>
          </p:cNvSpPr>
          <p:nvPr>
            <p:ph type="sldImg"/>
          </p:nvPr>
        </p:nvSpPr>
        <p:spPr>
          <a:xfrm>
            <a:off x="407988" y="698500"/>
            <a:ext cx="6194425" cy="3484563"/>
          </a:xfrm>
          <a:ln/>
        </p:spPr>
      </p:sp>
      <p:sp>
        <p:nvSpPr>
          <p:cNvPr id="5222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
        <p:nvSpPr>
          <p:cNvPr id="52228" name="Date Placeholder 3"/>
          <p:cNvSpPr>
            <a:spLocks noGrp="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621">
              <a:defRPr kumimoji="1" sz="2400">
                <a:solidFill>
                  <a:schemeClr val="tx1"/>
                </a:solidFill>
                <a:latin typeface="Times New Roman" panose="02020603050405020304" pitchFamily="18" charset="0"/>
              </a:defRPr>
            </a:lvl1pPr>
            <a:lvl2pPr marL="744025" indent="-286163" defTabSz="931621">
              <a:defRPr kumimoji="1" sz="2400">
                <a:solidFill>
                  <a:schemeClr val="tx1"/>
                </a:solidFill>
                <a:latin typeface="Times New Roman" panose="02020603050405020304" pitchFamily="18" charset="0"/>
              </a:defRPr>
            </a:lvl2pPr>
            <a:lvl3pPr marL="1144654" indent="-228931" defTabSz="931621">
              <a:defRPr kumimoji="1" sz="2400">
                <a:solidFill>
                  <a:schemeClr val="tx1"/>
                </a:solidFill>
                <a:latin typeface="Times New Roman" panose="02020603050405020304" pitchFamily="18" charset="0"/>
              </a:defRPr>
            </a:lvl3pPr>
            <a:lvl4pPr marL="1602516" indent="-228931" defTabSz="931621">
              <a:defRPr kumimoji="1" sz="2400">
                <a:solidFill>
                  <a:schemeClr val="tx1"/>
                </a:solidFill>
                <a:latin typeface="Times New Roman" panose="02020603050405020304" pitchFamily="18" charset="0"/>
              </a:defRPr>
            </a:lvl4pPr>
            <a:lvl5pPr marL="2060377" indent="-228931" defTabSz="931621">
              <a:defRPr kumimoji="1" sz="2400">
                <a:solidFill>
                  <a:schemeClr val="tx1"/>
                </a:solidFill>
                <a:latin typeface="Times New Roman" panose="02020603050405020304" pitchFamily="18" charset="0"/>
              </a:defRPr>
            </a:lvl5pPr>
            <a:lvl6pPr marL="2518239"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9pPr>
          </a:lstStyle>
          <a:p>
            <a:fld id="{FE3632D7-838C-49BD-9A66-BE50305B5C51}" type="datetime1">
              <a:rPr kumimoji="0" lang="en-US" altLang="en-US" sz="1200"/>
              <a:t>5/5/2021</a:t>
            </a:fld>
            <a:endParaRPr kumimoji="0" lang="en-US" altLang="en-US" sz="1200"/>
          </a:p>
        </p:txBody>
      </p:sp>
      <p:sp>
        <p:nvSpPr>
          <p:cNvPr id="52229" name="Slide Number Placeholder 4"/>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621">
              <a:defRPr kumimoji="1" sz="2400">
                <a:solidFill>
                  <a:schemeClr val="tx1"/>
                </a:solidFill>
                <a:latin typeface="Times New Roman" panose="02020603050405020304" pitchFamily="18" charset="0"/>
              </a:defRPr>
            </a:lvl1pPr>
            <a:lvl2pPr marL="744025" indent="-286163" defTabSz="931621">
              <a:defRPr kumimoji="1" sz="2400">
                <a:solidFill>
                  <a:schemeClr val="tx1"/>
                </a:solidFill>
                <a:latin typeface="Times New Roman" panose="02020603050405020304" pitchFamily="18" charset="0"/>
              </a:defRPr>
            </a:lvl2pPr>
            <a:lvl3pPr marL="1144654" indent="-228931" defTabSz="931621">
              <a:defRPr kumimoji="1" sz="2400">
                <a:solidFill>
                  <a:schemeClr val="tx1"/>
                </a:solidFill>
                <a:latin typeface="Times New Roman" panose="02020603050405020304" pitchFamily="18" charset="0"/>
              </a:defRPr>
            </a:lvl3pPr>
            <a:lvl4pPr marL="1602516" indent="-228931" defTabSz="931621">
              <a:defRPr kumimoji="1" sz="2400">
                <a:solidFill>
                  <a:schemeClr val="tx1"/>
                </a:solidFill>
                <a:latin typeface="Times New Roman" panose="02020603050405020304" pitchFamily="18" charset="0"/>
              </a:defRPr>
            </a:lvl4pPr>
            <a:lvl5pPr marL="2060377" indent="-228931" defTabSz="931621">
              <a:defRPr kumimoji="1" sz="2400">
                <a:solidFill>
                  <a:schemeClr val="tx1"/>
                </a:solidFill>
                <a:latin typeface="Times New Roman" panose="02020603050405020304" pitchFamily="18" charset="0"/>
              </a:defRPr>
            </a:lvl5pPr>
            <a:lvl6pPr marL="2518239"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9pPr>
          </a:lstStyle>
          <a:p>
            <a:fld id="{44E729E6-3679-4C0B-98F5-A2B9A5D567E6}" type="slidenum">
              <a:rPr kumimoji="0" lang="en-US" altLang="en-US" sz="1200"/>
              <a:pPr/>
              <a:t>15</a:t>
            </a:fld>
            <a:endParaRPr kumimoji="0" lang="en-US" altLang="en-US" sz="1200"/>
          </a:p>
        </p:txBody>
      </p:sp>
    </p:spTree>
    <p:extLst>
      <p:ext uri="{BB962C8B-B14F-4D97-AF65-F5344CB8AC3E}">
        <p14:creationId xmlns:p14="http://schemas.microsoft.com/office/powerpoint/2010/main" val="402447557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11"/>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621">
              <a:defRPr kumimoji="1" sz="2400">
                <a:solidFill>
                  <a:schemeClr val="tx1"/>
                </a:solidFill>
                <a:latin typeface="Times New Roman" panose="02020603050405020304" pitchFamily="18" charset="0"/>
              </a:defRPr>
            </a:lvl1pPr>
            <a:lvl2pPr marL="744025" indent="-286163" defTabSz="931621">
              <a:defRPr kumimoji="1" sz="2400">
                <a:solidFill>
                  <a:schemeClr val="tx1"/>
                </a:solidFill>
                <a:latin typeface="Times New Roman" panose="02020603050405020304" pitchFamily="18" charset="0"/>
              </a:defRPr>
            </a:lvl2pPr>
            <a:lvl3pPr marL="1144654" indent="-228931" defTabSz="931621">
              <a:defRPr kumimoji="1" sz="2400">
                <a:solidFill>
                  <a:schemeClr val="tx1"/>
                </a:solidFill>
                <a:latin typeface="Times New Roman" panose="02020603050405020304" pitchFamily="18" charset="0"/>
              </a:defRPr>
            </a:lvl3pPr>
            <a:lvl4pPr marL="1602516" indent="-228931" defTabSz="931621">
              <a:defRPr kumimoji="1" sz="2400">
                <a:solidFill>
                  <a:schemeClr val="tx1"/>
                </a:solidFill>
                <a:latin typeface="Times New Roman" panose="02020603050405020304" pitchFamily="18" charset="0"/>
              </a:defRPr>
            </a:lvl4pPr>
            <a:lvl5pPr marL="2060377" indent="-228931" defTabSz="931621">
              <a:defRPr kumimoji="1" sz="2400">
                <a:solidFill>
                  <a:schemeClr val="tx1"/>
                </a:solidFill>
                <a:latin typeface="Times New Roman" panose="02020603050405020304" pitchFamily="18" charset="0"/>
              </a:defRPr>
            </a:lvl5pPr>
            <a:lvl6pPr marL="2518239"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9pPr>
          </a:lstStyle>
          <a:p>
            <a:fld id="{746A8F71-CA93-4D0D-9581-88B9D49DB4FC}" type="datetime1">
              <a:rPr kumimoji="0" lang="en-US" altLang="en-US" sz="1200"/>
              <a:t>5/5/2021</a:t>
            </a:fld>
            <a:endParaRPr kumimoji="0" lang="en-US" altLang="en-US" sz="1200"/>
          </a:p>
        </p:txBody>
      </p:sp>
      <p:sp>
        <p:nvSpPr>
          <p:cNvPr id="46083" name="Rectangle 13"/>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621">
              <a:defRPr kumimoji="1" sz="2400">
                <a:solidFill>
                  <a:schemeClr val="tx1"/>
                </a:solidFill>
                <a:latin typeface="Times New Roman" panose="02020603050405020304" pitchFamily="18" charset="0"/>
              </a:defRPr>
            </a:lvl1pPr>
            <a:lvl2pPr marL="744025" indent="-286163" defTabSz="931621">
              <a:defRPr kumimoji="1" sz="2400">
                <a:solidFill>
                  <a:schemeClr val="tx1"/>
                </a:solidFill>
                <a:latin typeface="Times New Roman" panose="02020603050405020304" pitchFamily="18" charset="0"/>
              </a:defRPr>
            </a:lvl2pPr>
            <a:lvl3pPr marL="1144654" indent="-228931" defTabSz="931621">
              <a:defRPr kumimoji="1" sz="2400">
                <a:solidFill>
                  <a:schemeClr val="tx1"/>
                </a:solidFill>
                <a:latin typeface="Times New Roman" panose="02020603050405020304" pitchFamily="18" charset="0"/>
              </a:defRPr>
            </a:lvl3pPr>
            <a:lvl4pPr marL="1602516" indent="-228931" defTabSz="931621">
              <a:defRPr kumimoji="1" sz="2400">
                <a:solidFill>
                  <a:schemeClr val="tx1"/>
                </a:solidFill>
                <a:latin typeface="Times New Roman" panose="02020603050405020304" pitchFamily="18" charset="0"/>
              </a:defRPr>
            </a:lvl4pPr>
            <a:lvl5pPr marL="2060377" indent="-228931" defTabSz="931621">
              <a:defRPr kumimoji="1" sz="2400">
                <a:solidFill>
                  <a:schemeClr val="tx1"/>
                </a:solidFill>
                <a:latin typeface="Times New Roman" panose="02020603050405020304" pitchFamily="18" charset="0"/>
              </a:defRPr>
            </a:lvl5pPr>
            <a:lvl6pPr marL="2518239"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9pPr>
          </a:lstStyle>
          <a:p>
            <a:fld id="{81397763-9C75-49D2-920C-3D066DF931F7}" type="slidenum">
              <a:rPr kumimoji="0" lang="en-US" altLang="en-US" sz="1200"/>
              <a:pPr/>
              <a:t>16</a:t>
            </a:fld>
            <a:endParaRPr kumimoji="0" lang="en-US" altLang="en-US" sz="1200"/>
          </a:p>
        </p:txBody>
      </p:sp>
      <p:sp>
        <p:nvSpPr>
          <p:cNvPr id="46084" name="Rectangle 2"/>
          <p:cNvSpPr>
            <a:spLocks noGrp="1" noRot="1" noChangeAspect="1" noChangeArrowheads="1" noTextEdit="1"/>
          </p:cNvSpPr>
          <p:nvPr>
            <p:ph type="sldImg"/>
          </p:nvPr>
        </p:nvSpPr>
        <p:spPr>
          <a:xfrm>
            <a:off x="407988" y="698500"/>
            <a:ext cx="6194425" cy="3484563"/>
          </a:xfrm>
          <a:ln/>
        </p:spPr>
      </p:sp>
      <p:sp>
        <p:nvSpPr>
          <p:cNvPr id="46085"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Tree>
    <p:extLst>
      <p:ext uri="{BB962C8B-B14F-4D97-AF65-F5344CB8AC3E}">
        <p14:creationId xmlns:p14="http://schemas.microsoft.com/office/powerpoint/2010/main" val="146772575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11"/>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621">
              <a:defRPr kumimoji="1" sz="2400">
                <a:solidFill>
                  <a:schemeClr val="tx1"/>
                </a:solidFill>
                <a:latin typeface="Times New Roman" panose="02020603050405020304" pitchFamily="18" charset="0"/>
              </a:defRPr>
            </a:lvl1pPr>
            <a:lvl2pPr marL="744025" indent="-286163" defTabSz="931621">
              <a:defRPr kumimoji="1" sz="2400">
                <a:solidFill>
                  <a:schemeClr val="tx1"/>
                </a:solidFill>
                <a:latin typeface="Times New Roman" panose="02020603050405020304" pitchFamily="18" charset="0"/>
              </a:defRPr>
            </a:lvl2pPr>
            <a:lvl3pPr marL="1144654" indent="-228931" defTabSz="931621">
              <a:defRPr kumimoji="1" sz="2400">
                <a:solidFill>
                  <a:schemeClr val="tx1"/>
                </a:solidFill>
                <a:latin typeface="Times New Roman" panose="02020603050405020304" pitchFamily="18" charset="0"/>
              </a:defRPr>
            </a:lvl3pPr>
            <a:lvl4pPr marL="1602516" indent="-228931" defTabSz="931621">
              <a:defRPr kumimoji="1" sz="2400">
                <a:solidFill>
                  <a:schemeClr val="tx1"/>
                </a:solidFill>
                <a:latin typeface="Times New Roman" panose="02020603050405020304" pitchFamily="18" charset="0"/>
              </a:defRPr>
            </a:lvl4pPr>
            <a:lvl5pPr marL="2060377" indent="-228931" defTabSz="931621">
              <a:defRPr kumimoji="1" sz="2400">
                <a:solidFill>
                  <a:schemeClr val="tx1"/>
                </a:solidFill>
                <a:latin typeface="Times New Roman" panose="02020603050405020304" pitchFamily="18" charset="0"/>
              </a:defRPr>
            </a:lvl5pPr>
            <a:lvl6pPr marL="2518239"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9pPr>
          </a:lstStyle>
          <a:p>
            <a:fld id="{078D5844-E7D4-46E6-95CB-4DB5D008AAC0}" type="datetime1">
              <a:rPr kumimoji="0" lang="en-US" altLang="en-US" sz="1200"/>
              <a:t>5/5/2021</a:t>
            </a:fld>
            <a:endParaRPr kumimoji="0" lang="en-US" altLang="en-US" sz="1200"/>
          </a:p>
        </p:txBody>
      </p:sp>
      <p:sp>
        <p:nvSpPr>
          <p:cNvPr id="53251" name="Rectangle 13"/>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621">
              <a:defRPr kumimoji="1" sz="2400">
                <a:solidFill>
                  <a:schemeClr val="tx1"/>
                </a:solidFill>
                <a:latin typeface="Times New Roman" panose="02020603050405020304" pitchFamily="18" charset="0"/>
              </a:defRPr>
            </a:lvl1pPr>
            <a:lvl2pPr marL="744025" indent="-286163" defTabSz="931621">
              <a:defRPr kumimoji="1" sz="2400">
                <a:solidFill>
                  <a:schemeClr val="tx1"/>
                </a:solidFill>
                <a:latin typeface="Times New Roman" panose="02020603050405020304" pitchFamily="18" charset="0"/>
              </a:defRPr>
            </a:lvl2pPr>
            <a:lvl3pPr marL="1144654" indent="-228931" defTabSz="931621">
              <a:defRPr kumimoji="1" sz="2400">
                <a:solidFill>
                  <a:schemeClr val="tx1"/>
                </a:solidFill>
                <a:latin typeface="Times New Roman" panose="02020603050405020304" pitchFamily="18" charset="0"/>
              </a:defRPr>
            </a:lvl3pPr>
            <a:lvl4pPr marL="1602516" indent="-228931" defTabSz="931621">
              <a:defRPr kumimoji="1" sz="2400">
                <a:solidFill>
                  <a:schemeClr val="tx1"/>
                </a:solidFill>
                <a:latin typeface="Times New Roman" panose="02020603050405020304" pitchFamily="18" charset="0"/>
              </a:defRPr>
            </a:lvl4pPr>
            <a:lvl5pPr marL="2060377" indent="-228931" defTabSz="931621">
              <a:defRPr kumimoji="1" sz="2400">
                <a:solidFill>
                  <a:schemeClr val="tx1"/>
                </a:solidFill>
                <a:latin typeface="Times New Roman" panose="02020603050405020304" pitchFamily="18" charset="0"/>
              </a:defRPr>
            </a:lvl5pPr>
            <a:lvl6pPr marL="2518239"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9pPr>
          </a:lstStyle>
          <a:p>
            <a:fld id="{FEE21A0F-4051-4124-AE62-09C99CFC7308}" type="slidenum">
              <a:rPr kumimoji="0" lang="en-US" altLang="en-US" sz="1200"/>
              <a:pPr/>
              <a:t>17</a:t>
            </a:fld>
            <a:endParaRPr kumimoji="0" lang="en-US" altLang="en-US" sz="1200"/>
          </a:p>
        </p:txBody>
      </p:sp>
      <p:sp>
        <p:nvSpPr>
          <p:cNvPr id="53252" name="Rectangle 2"/>
          <p:cNvSpPr>
            <a:spLocks noGrp="1" noRot="1" noChangeAspect="1" noChangeArrowheads="1" noTextEdit="1"/>
          </p:cNvSpPr>
          <p:nvPr>
            <p:ph type="sldImg"/>
          </p:nvPr>
        </p:nvSpPr>
        <p:spPr>
          <a:xfrm>
            <a:off x="407988" y="698500"/>
            <a:ext cx="6194425" cy="3484563"/>
          </a:xfrm>
          <a:ln/>
        </p:spPr>
      </p:sp>
      <p:sp>
        <p:nvSpPr>
          <p:cNvPr id="53253"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Tree>
    <p:extLst>
      <p:ext uri="{BB962C8B-B14F-4D97-AF65-F5344CB8AC3E}">
        <p14:creationId xmlns:p14="http://schemas.microsoft.com/office/powerpoint/2010/main" val="341515329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11"/>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621">
              <a:defRPr kumimoji="1" sz="2400">
                <a:solidFill>
                  <a:schemeClr val="tx1"/>
                </a:solidFill>
                <a:latin typeface="Times New Roman" panose="02020603050405020304" pitchFamily="18" charset="0"/>
              </a:defRPr>
            </a:lvl1pPr>
            <a:lvl2pPr marL="744025" indent="-286163" defTabSz="931621">
              <a:defRPr kumimoji="1" sz="2400">
                <a:solidFill>
                  <a:schemeClr val="tx1"/>
                </a:solidFill>
                <a:latin typeface="Times New Roman" panose="02020603050405020304" pitchFamily="18" charset="0"/>
              </a:defRPr>
            </a:lvl2pPr>
            <a:lvl3pPr marL="1144654" indent="-228931" defTabSz="931621">
              <a:defRPr kumimoji="1" sz="2400">
                <a:solidFill>
                  <a:schemeClr val="tx1"/>
                </a:solidFill>
                <a:latin typeface="Times New Roman" panose="02020603050405020304" pitchFamily="18" charset="0"/>
              </a:defRPr>
            </a:lvl3pPr>
            <a:lvl4pPr marL="1602516" indent="-228931" defTabSz="931621">
              <a:defRPr kumimoji="1" sz="2400">
                <a:solidFill>
                  <a:schemeClr val="tx1"/>
                </a:solidFill>
                <a:latin typeface="Times New Roman" panose="02020603050405020304" pitchFamily="18" charset="0"/>
              </a:defRPr>
            </a:lvl4pPr>
            <a:lvl5pPr marL="2060377" indent="-228931" defTabSz="931621">
              <a:defRPr kumimoji="1" sz="2400">
                <a:solidFill>
                  <a:schemeClr val="tx1"/>
                </a:solidFill>
                <a:latin typeface="Times New Roman" panose="02020603050405020304" pitchFamily="18" charset="0"/>
              </a:defRPr>
            </a:lvl5pPr>
            <a:lvl6pPr marL="2518239"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9pPr>
          </a:lstStyle>
          <a:p>
            <a:fld id="{245A8A86-BF03-43DE-AE96-72429DBA5DFB}" type="datetime1">
              <a:rPr kumimoji="0" lang="en-US" altLang="en-US" sz="1200"/>
              <a:t>5/5/2021</a:t>
            </a:fld>
            <a:endParaRPr kumimoji="0" lang="en-US" altLang="en-US" sz="1200"/>
          </a:p>
        </p:txBody>
      </p:sp>
      <p:sp>
        <p:nvSpPr>
          <p:cNvPr id="56323" name="Rectangle 13"/>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621">
              <a:defRPr kumimoji="1" sz="2400">
                <a:solidFill>
                  <a:schemeClr val="tx1"/>
                </a:solidFill>
                <a:latin typeface="Times New Roman" panose="02020603050405020304" pitchFamily="18" charset="0"/>
              </a:defRPr>
            </a:lvl1pPr>
            <a:lvl2pPr marL="744025" indent="-286163" defTabSz="931621">
              <a:defRPr kumimoji="1" sz="2400">
                <a:solidFill>
                  <a:schemeClr val="tx1"/>
                </a:solidFill>
                <a:latin typeface="Times New Roman" panose="02020603050405020304" pitchFamily="18" charset="0"/>
              </a:defRPr>
            </a:lvl2pPr>
            <a:lvl3pPr marL="1144654" indent="-228931" defTabSz="931621">
              <a:defRPr kumimoji="1" sz="2400">
                <a:solidFill>
                  <a:schemeClr val="tx1"/>
                </a:solidFill>
                <a:latin typeface="Times New Roman" panose="02020603050405020304" pitchFamily="18" charset="0"/>
              </a:defRPr>
            </a:lvl3pPr>
            <a:lvl4pPr marL="1602516" indent="-228931" defTabSz="931621">
              <a:defRPr kumimoji="1" sz="2400">
                <a:solidFill>
                  <a:schemeClr val="tx1"/>
                </a:solidFill>
                <a:latin typeface="Times New Roman" panose="02020603050405020304" pitchFamily="18" charset="0"/>
              </a:defRPr>
            </a:lvl4pPr>
            <a:lvl5pPr marL="2060377" indent="-228931" defTabSz="931621">
              <a:defRPr kumimoji="1" sz="2400">
                <a:solidFill>
                  <a:schemeClr val="tx1"/>
                </a:solidFill>
                <a:latin typeface="Times New Roman" panose="02020603050405020304" pitchFamily="18" charset="0"/>
              </a:defRPr>
            </a:lvl5pPr>
            <a:lvl6pPr marL="2518239"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9pPr>
          </a:lstStyle>
          <a:p>
            <a:fld id="{F69C297F-7264-4BBA-8A3F-E046C55B5298}" type="slidenum">
              <a:rPr kumimoji="0" lang="en-US" altLang="en-US" sz="1200"/>
              <a:pPr/>
              <a:t>18</a:t>
            </a:fld>
            <a:endParaRPr kumimoji="0" lang="en-US" altLang="en-US" sz="1200"/>
          </a:p>
        </p:txBody>
      </p:sp>
      <p:sp>
        <p:nvSpPr>
          <p:cNvPr id="56324" name="Rectangle 2"/>
          <p:cNvSpPr>
            <a:spLocks noGrp="1" noRot="1" noChangeAspect="1" noChangeArrowheads="1" noTextEdit="1"/>
          </p:cNvSpPr>
          <p:nvPr>
            <p:ph type="sldImg"/>
          </p:nvPr>
        </p:nvSpPr>
        <p:spPr>
          <a:xfrm>
            <a:off x="407988" y="698500"/>
            <a:ext cx="6194425" cy="3484563"/>
          </a:xfrm>
          <a:ln/>
        </p:spPr>
      </p:sp>
      <p:sp>
        <p:nvSpPr>
          <p:cNvPr id="56325"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Tree>
    <p:extLst>
      <p:ext uri="{BB962C8B-B14F-4D97-AF65-F5344CB8AC3E}">
        <p14:creationId xmlns:p14="http://schemas.microsoft.com/office/powerpoint/2010/main" val="335318758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11"/>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621">
              <a:defRPr kumimoji="1" sz="2400">
                <a:solidFill>
                  <a:schemeClr val="tx1"/>
                </a:solidFill>
                <a:latin typeface="Times New Roman" panose="02020603050405020304" pitchFamily="18" charset="0"/>
              </a:defRPr>
            </a:lvl1pPr>
            <a:lvl2pPr marL="744025" indent="-286163" defTabSz="931621">
              <a:defRPr kumimoji="1" sz="2400">
                <a:solidFill>
                  <a:schemeClr val="tx1"/>
                </a:solidFill>
                <a:latin typeface="Times New Roman" panose="02020603050405020304" pitchFamily="18" charset="0"/>
              </a:defRPr>
            </a:lvl2pPr>
            <a:lvl3pPr marL="1144654" indent="-228931" defTabSz="931621">
              <a:defRPr kumimoji="1" sz="2400">
                <a:solidFill>
                  <a:schemeClr val="tx1"/>
                </a:solidFill>
                <a:latin typeface="Times New Roman" panose="02020603050405020304" pitchFamily="18" charset="0"/>
              </a:defRPr>
            </a:lvl3pPr>
            <a:lvl4pPr marL="1602516" indent="-228931" defTabSz="931621">
              <a:defRPr kumimoji="1" sz="2400">
                <a:solidFill>
                  <a:schemeClr val="tx1"/>
                </a:solidFill>
                <a:latin typeface="Times New Roman" panose="02020603050405020304" pitchFamily="18" charset="0"/>
              </a:defRPr>
            </a:lvl4pPr>
            <a:lvl5pPr marL="2060377" indent="-228931" defTabSz="931621">
              <a:defRPr kumimoji="1" sz="2400">
                <a:solidFill>
                  <a:schemeClr val="tx1"/>
                </a:solidFill>
                <a:latin typeface="Times New Roman" panose="02020603050405020304" pitchFamily="18" charset="0"/>
              </a:defRPr>
            </a:lvl5pPr>
            <a:lvl6pPr marL="2518239"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9pPr>
          </a:lstStyle>
          <a:p>
            <a:fld id="{D9C425E1-F101-4586-BA0F-95418FAD44A4}" type="datetime1">
              <a:rPr kumimoji="0" lang="en-US" altLang="en-US" sz="1200"/>
              <a:t>5/5/2021</a:t>
            </a:fld>
            <a:endParaRPr kumimoji="0" lang="en-US" altLang="en-US" sz="1200"/>
          </a:p>
        </p:txBody>
      </p:sp>
      <p:sp>
        <p:nvSpPr>
          <p:cNvPr id="58371" name="Rectangle 13"/>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621">
              <a:defRPr kumimoji="1" sz="2400">
                <a:solidFill>
                  <a:schemeClr val="tx1"/>
                </a:solidFill>
                <a:latin typeface="Times New Roman" panose="02020603050405020304" pitchFamily="18" charset="0"/>
              </a:defRPr>
            </a:lvl1pPr>
            <a:lvl2pPr marL="744025" indent="-286163" defTabSz="931621">
              <a:defRPr kumimoji="1" sz="2400">
                <a:solidFill>
                  <a:schemeClr val="tx1"/>
                </a:solidFill>
                <a:latin typeface="Times New Roman" panose="02020603050405020304" pitchFamily="18" charset="0"/>
              </a:defRPr>
            </a:lvl2pPr>
            <a:lvl3pPr marL="1144654" indent="-228931" defTabSz="931621">
              <a:defRPr kumimoji="1" sz="2400">
                <a:solidFill>
                  <a:schemeClr val="tx1"/>
                </a:solidFill>
                <a:latin typeface="Times New Roman" panose="02020603050405020304" pitchFamily="18" charset="0"/>
              </a:defRPr>
            </a:lvl3pPr>
            <a:lvl4pPr marL="1602516" indent="-228931" defTabSz="931621">
              <a:defRPr kumimoji="1" sz="2400">
                <a:solidFill>
                  <a:schemeClr val="tx1"/>
                </a:solidFill>
                <a:latin typeface="Times New Roman" panose="02020603050405020304" pitchFamily="18" charset="0"/>
              </a:defRPr>
            </a:lvl4pPr>
            <a:lvl5pPr marL="2060377" indent="-228931" defTabSz="931621">
              <a:defRPr kumimoji="1" sz="2400">
                <a:solidFill>
                  <a:schemeClr val="tx1"/>
                </a:solidFill>
                <a:latin typeface="Times New Roman" panose="02020603050405020304" pitchFamily="18" charset="0"/>
              </a:defRPr>
            </a:lvl5pPr>
            <a:lvl6pPr marL="2518239"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9pPr>
          </a:lstStyle>
          <a:p>
            <a:fld id="{BAB5481B-7267-4A76-A7AB-A5BB698AEE72}" type="slidenum">
              <a:rPr kumimoji="0" lang="en-US" altLang="en-US" sz="1200"/>
              <a:pPr/>
              <a:t>19</a:t>
            </a:fld>
            <a:endParaRPr kumimoji="0" lang="en-US" altLang="en-US" sz="1200"/>
          </a:p>
        </p:txBody>
      </p:sp>
      <p:sp>
        <p:nvSpPr>
          <p:cNvPr id="58372" name="Rectangle 2"/>
          <p:cNvSpPr>
            <a:spLocks noGrp="1" noRot="1" noChangeAspect="1" noChangeArrowheads="1" noTextEdit="1"/>
          </p:cNvSpPr>
          <p:nvPr>
            <p:ph type="sldImg"/>
          </p:nvPr>
        </p:nvSpPr>
        <p:spPr>
          <a:xfrm>
            <a:off x="407988" y="698500"/>
            <a:ext cx="6194425" cy="3484563"/>
          </a:xfrm>
          <a:ln/>
        </p:spPr>
      </p:sp>
      <p:sp>
        <p:nvSpPr>
          <p:cNvPr id="58373"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Tree>
    <p:extLst>
      <p:ext uri="{BB962C8B-B14F-4D97-AF65-F5344CB8AC3E}">
        <p14:creationId xmlns:p14="http://schemas.microsoft.com/office/powerpoint/2010/main" val="196611044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11"/>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621">
              <a:defRPr kumimoji="1" sz="2400">
                <a:solidFill>
                  <a:schemeClr val="tx1"/>
                </a:solidFill>
                <a:latin typeface="Times New Roman" panose="02020603050405020304" pitchFamily="18" charset="0"/>
              </a:defRPr>
            </a:lvl1pPr>
            <a:lvl2pPr marL="744025" indent="-286163" defTabSz="931621">
              <a:defRPr kumimoji="1" sz="2400">
                <a:solidFill>
                  <a:schemeClr val="tx1"/>
                </a:solidFill>
                <a:latin typeface="Times New Roman" panose="02020603050405020304" pitchFamily="18" charset="0"/>
              </a:defRPr>
            </a:lvl2pPr>
            <a:lvl3pPr marL="1144654" indent="-228931" defTabSz="931621">
              <a:defRPr kumimoji="1" sz="2400">
                <a:solidFill>
                  <a:schemeClr val="tx1"/>
                </a:solidFill>
                <a:latin typeface="Times New Roman" panose="02020603050405020304" pitchFamily="18" charset="0"/>
              </a:defRPr>
            </a:lvl3pPr>
            <a:lvl4pPr marL="1602516" indent="-228931" defTabSz="931621">
              <a:defRPr kumimoji="1" sz="2400">
                <a:solidFill>
                  <a:schemeClr val="tx1"/>
                </a:solidFill>
                <a:latin typeface="Times New Roman" panose="02020603050405020304" pitchFamily="18" charset="0"/>
              </a:defRPr>
            </a:lvl4pPr>
            <a:lvl5pPr marL="2060377" indent="-228931" defTabSz="931621">
              <a:defRPr kumimoji="1" sz="2400">
                <a:solidFill>
                  <a:schemeClr val="tx1"/>
                </a:solidFill>
                <a:latin typeface="Times New Roman" panose="02020603050405020304" pitchFamily="18" charset="0"/>
              </a:defRPr>
            </a:lvl5pPr>
            <a:lvl6pPr marL="2518239"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9pPr>
          </a:lstStyle>
          <a:p>
            <a:fld id="{B71624BC-CC5B-4E1E-A9C0-AE3B0F853BE0}" type="datetime1">
              <a:rPr kumimoji="0" lang="en-US" altLang="en-US" sz="1200"/>
              <a:t>5/5/2021</a:t>
            </a:fld>
            <a:endParaRPr kumimoji="0" lang="en-US" altLang="en-US" sz="1200"/>
          </a:p>
        </p:txBody>
      </p:sp>
      <p:sp>
        <p:nvSpPr>
          <p:cNvPr id="57347" name="Rectangle 13"/>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621">
              <a:defRPr kumimoji="1" sz="2400">
                <a:solidFill>
                  <a:schemeClr val="tx1"/>
                </a:solidFill>
                <a:latin typeface="Times New Roman" panose="02020603050405020304" pitchFamily="18" charset="0"/>
              </a:defRPr>
            </a:lvl1pPr>
            <a:lvl2pPr marL="744025" indent="-286163" defTabSz="931621">
              <a:defRPr kumimoji="1" sz="2400">
                <a:solidFill>
                  <a:schemeClr val="tx1"/>
                </a:solidFill>
                <a:latin typeface="Times New Roman" panose="02020603050405020304" pitchFamily="18" charset="0"/>
              </a:defRPr>
            </a:lvl2pPr>
            <a:lvl3pPr marL="1144654" indent="-228931" defTabSz="931621">
              <a:defRPr kumimoji="1" sz="2400">
                <a:solidFill>
                  <a:schemeClr val="tx1"/>
                </a:solidFill>
                <a:latin typeface="Times New Roman" panose="02020603050405020304" pitchFamily="18" charset="0"/>
              </a:defRPr>
            </a:lvl3pPr>
            <a:lvl4pPr marL="1602516" indent="-228931" defTabSz="931621">
              <a:defRPr kumimoji="1" sz="2400">
                <a:solidFill>
                  <a:schemeClr val="tx1"/>
                </a:solidFill>
                <a:latin typeface="Times New Roman" panose="02020603050405020304" pitchFamily="18" charset="0"/>
              </a:defRPr>
            </a:lvl4pPr>
            <a:lvl5pPr marL="2060377" indent="-228931" defTabSz="931621">
              <a:defRPr kumimoji="1" sz="2400">
                <a:solidFill>
                  <a:schemeClr val="tx1"/>
                </a:solidFill>
                <a:latin typeface="Times New Roman" panose="02020603050405020304" pitchFamily="18" charset="0"/>
              </a:defRPr>
            </a:lvl5pPr>
            <a:lvl6pPr marL="2518239"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9pPr>
          </a:lstStyle>
          <a:p>
            <a:fld id="{C9981ECE-DC52-48DE-B009-5E7380F697C2}" type="slidenum">
              <a:rPr kumimoji="0" lang="en-US" altLang="en-US" sz="1200"/>
              <a:pPr/>
              <a:t>20</a:t>
            </a:fld>
            <a:endParaRPr kumimoji="0" lang="en-US" altLang="en-US" sz="1200"/>
          </a:p>
        </p:txBody>
      </p:sp>
      <p:sp>
        <p:nvSpPr>
          <p:cNvPr id="57348" name="Rectangle 2"/>
          <p:cNvSpPr>
            <a:spLocks noGrp="1" noRot="1" noChangeAspect="1" noChangeArrowheads="1" noTextEdit="1"/>
          </p:cNvSpPr>
          <p:nvPr>
            <p:ph type="sldImg"/>
          </p:nvPr>
        </p:nvSpPr>
        <p:spPr>
          <a:xfrm>
            <a:off x="407988" y="698500"/>
            <a:ext cx="6194425" cy="3484563"/>
          </a:xfrm>
          <a:ln/>
        </p:spPr>
      </p:sp>
      <p:sp>
        <p:nvSpPr>
          <p:cNvPr id="57349"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Tree>
    <p:extLst>
      <p:ext uri="{BB962C8B-B14F-4D97-AF65-F5344CB8AC3E}">
        <p14:creationId xmlns:p14="http://schemas.microsoft.com/office/powerpoint/2010/main" val="1496192962"/>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11"/>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621">
              <a:defRPr kumimoji="1" sz="2400">
                <a:solidFill>
                  <a:schemeClr val="tx1"/>
                </a:solidFill>
                <a:latin typeface="Times New Roman" panose="02020603050405020304" pitchFamily="18" charset="0"/>
              </a:defRPr>
            </a:lvl1pPr>
            <a:lvl2pPr marL="744025" indent="-286163" defTabSz="931621">
              <a:defRPr kumimoji="1" sz="2400">
                <a:solidFill>
                  <a:schemeClr val="tx1"/>
                </a:solidFill>
                <a:latin typeface="Times New Roman" panose="02020603050405020304" pitchFamily="18" charset="0"/>
              </a:defRPr>
            </a:lvl2pPr>
            <a:lvl3pPr marL="1144654" indent="-228931" defTabSz="931621">
              <a:defRPr kumimoji="1" sz="2400">
                <a:solidFill>
                  <a:schemeClr val="tx1"/>
                </a:solidFill>
                <a:latin typeface="Times New Roman" panose="02020603050405020304" pitchFamily="18" charset="0"/>
              </a:defRPr>
            </a:lvl3pPr>
            <a:lvl4pPr marL="1602516" indent="-228931" defTabSz="931621">
              <a:defRPr kumimoji="1" sz="2400">
                <a:solidFill>
                  <a:schemeClr val="tx1"/>
                </a:solidFill>
                <a:latin typeface="Times New Roman" panose="02020603050405020304" pitchFamily="18" charset="0"/>
              </a:defRPr>
            </a:lvl4pPr>
            <a:lvl5pPr marL="2060377" indent="-228931" defTabSz="931621">
              <a:defRPr kumimoji="1" sz="2400">
                <a:solidFill>
                  <a:schemeClr val="tx1"/>
                </a:solidFill>
                <a:latin typeface="Times New Roman" panose="02020603050405020304" pitchFamily="18" charset="0"/>
              </a:defRPr>
            </a:lvl5pPr>
            <a:lvl6pPr marL="2518239"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9pPr>
          </a:lstStyle>
          <a:p>
            <a:fld id="{3086E78C-E3E5-42DC-B109-864D945E9B9A}" type="datetime1">
              <a:rPr kumimoji="0" lang="en-US" altLang="en-US" sz="1200"/>
              <a:t>5/5/2021</a:t>
            </a:fld>
            <a:endParaRPr kumimoji="0" lang="en-US" altLang="en-US" sz="1200"/>
          </a:p>
        </p:txBody>
      </p:sp>
      <p:sp>
        <p:nvSpPr>
          <p:cNvPr id="59395" name="Rectangle 13"/>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621">
              <a:defRPr kumimoji="1" sz="2400">
                <a:solidFill>
                  <a:schemeClr val="tx1"/>
                </a:solidFill>
                <a:latin typeface="Times New Roman" panose="02020603050405020304" pitchFamily="18" charset="0"/>
              </a:defRPr>
            </a:lvl1pPr>
            <a:lvl2pPr marL="744025" indent="-286163" defTabSz="931621">
              <a:defRPr kumimoji="1" sz="2400">
                <a:solidFill>
                  <a:schemeClr val="tx1"/>
                </a:solidFill>
                <a:latin typeface="Times New Roman" panose="02020603050405020304" pitchFamily="18" charset="0"/>
              </a:defRPr>
            </a:lvl2pPr>
            <a:lvl3pPr marL="1144654" indent="-228931" defTabSz="931621">
              <a:defRPr kumimoji="1" sz="2400">
                <a:solidFill>
                  <a:schemeClr val="tx1"/>
                </a:solidFill>
                <a:latin typeface="Times New Roman" panose="02020603050405020304" pitchFamily="18" charset="0"/>
              </a:defRPr>
            </a:lvl3pPr>
            <a:lvl4pPr marL="1602516" indent="-228931" defTabSz="931621">
              <a:defRPr kumimoji="1" sz="2400">
                <a:solidFill>
                  <a:schemeClr val="tx1"/>
                </a:solidFill>
                <a:latin typeface="Times New Roman" panose="02020603050405020304" pitchFamily="18" charset="0"/>
              </a:defRPr>
            </a:lvl4pPr>
            <a:lvl5pPr marL="2060377" indent="-228931" defTabSz="931621">
              <a:defRPr kumimoji="1" sz="2400">
                <a:solidFill>
                  <a:schemeClr val="tx1"/>
                </a:solidFill>
                <a:latin typeface="Times New Roman" panose="02020603050405020304" pitchFamily="18" charset="0"/>
              </a:defRPr>
            </a:lvl5pPr>
            <a:lvl6pPr marL="2518239"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9pPr>
          </a:lstStyle>
          <a:p>
            <a:fld id="{0C8063CA-F768-4C2D-AC51-AC2F8565714B}" type="slidenum">
              <a:rPr kumimoji="0" lang="en-US" altLang="en-US" sz="1200"/>
              <a:pPr/>
              <a:t>21</a:t>
            </a:fld>
            <a:endParaRPr kumimoji="0" lang="en-US" altLang="en-US" sz="1200"/>
          </a:p>
        </p:txBody>
      </p:sp>
      <p:sp>
        <p:nvSpPr>
          <p:cNvPr id="59396" name="Rectangle 2"/>
          <p:cNvSpPr>
            <a:spLocks noGrp="1" noRot="1" noChangeAspect="1" noChangeArrowheads="1" noTextEdit="1"/>
          </p:cNvSpPr>
          <p:nvPr>
            <p:ph type="sldImg"/>
          </p:nvPr>
        </p:nvSpPr>
        <p:spPr>
          <a:xfrm>
            <a:off x="407988" y="698500"/>
            <a:ext cx="6194425" cy="3484563"/>
          </a:xfrm>
          <a:ln/>
        </p:spPr>
      </p:sp>
      <p:sp>
        <p:nvSpPr>
          <p:cNvPr id="59397"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Tree>
    <p:extLst>
      <p:ext uri="{BB962C8B-B14F-4D97-AF65-F5344CB8AC3E}">
        <p14:creationId xmlns:p14="http://schemas.microsoft.com/office/powerpoint/2010/main" val="418639217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11"/>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621">
              <a:defRPr kumimoji="1" sz="2400">
                <a:solidFill>
                  <a:schemeClr val="tx1"/>
                </a:solidFill>
                <a:latin typeface="Times New Roman" panose="02020603050405020304" pitchFamily="18" charset="0"/>
              </a:defRPr>
            </a:lvl1pPr>
            <a:lvl2pPr marL="744025" indent="-286163" defTabSz="931621">
              <a:defRPr kumimoji="1" sz="2400">
                <a:solidFill>
                  <a:schemeClr val="tx1"/>
                </a:solidFill>
                <a:latin typeface="Times New Roman" panose="02020603050405020304" pitchFamily="18" charset="0"/>
              </a:defRPr>
            </a:lvl2pPr>
            <a:lvl3pPr marL="1144654" indent="-228931" defTabSz="931621">
              <a:defRPr kumimoji="1" sz="2400">
                <a:solidFill>
                  <a:schemeClr val="tx1"/>
                </a:solidFill>
                <a:latin typeface="Times New Roman" panose="02020603050405020304" pitchFamily="18" charset="0"/>
              </a:defRPr>
            </a:lvl3pPr>
            <a:lvl4pPr marL="1602516" indent="-228931" defTabSz="931621">
              <a:defRPr kumimoji="1" sz="2400">
                <a:solidFill>
                  <a:schemeClr val="tx1"/>
                </a:solidFill>
                <a:latin typeface="Times New Roman" panose="02020603050405020304" pitchFamily="18" charset="0"/>
              </a:defRPr>
            </a:lvl4pPr>
            <a:lvl5pPr marL="2060377" indent="-228931" defTabSz="931621">
              <a:defRPr kumimoji="1" sz="2400">
                <a:solidFill>
                  <a:schemeClr val="tx1"/>
                </a:solidFill>
                <a:latin typeface="Times New Roman" panose="02020603050405020304" pitchFamily="18" charset="0"/>
              </a:defRPr>
            </a:lvl5pPr>
            <a:lvl6pPr marL="2518239"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9pPr>
          </a:lstStyle>
          <a:p>
            <a:fld id="{D496E805-F7B3-493C-82F3-8E55627BF5C2}" type="datetime1">
              <a:rPr kumimoji="0" lang="en-US" altLang="en-US" sz="1200"/>
              <a:t>5/5/2021</a:t>
            </a:fld>
            <a:endParaRPr kumimoji="0" lang="en-US" altLang="en-US" sz="1200"/>
          </a:p>
        </p:txBody>
      </p:sp>
      <p:sp>
        <p:nvSpPr>
          <p:cNvPr id="41987" name="Rectangle 13"/>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621">
              <a:defRPr kumimoji="1" sz="2400">
                <a:solidFill>
                  <a:schemeClr val="tx1"/>
                </a:solidFill>
                <a:latin typeface="Times New Roman" panose="02020603050405020304" pitchFamily="18" charset="0"/>
              </a:defRPr>
            </a:lvl1pPr>
            <a:lvl2pPr marL="744025" indent="-286163" defTabSz="931621">
              <a:defRPr kumimoji="1" sz="2400">
                <a:solidFill>
                  <a:schemeClr val="tx1"/>
                </a:solidFill>
                <a:latin typeface="Times New Roman" panose="02020603050405020304" pitchFamily="18" charset="0"/>
              </a:defRPr>
            </a:lvl2pPr>
            <a:lvl3pPr marL="1144654" indent="-228931" defTabSz="931621">
              <a:defRPr kumimoji="1" sz="2400">
                <a:solidFill>
                  <a:schemeClr val="tx1"/>
                </a:solidFill>
                <a:latin typeface="Times New Roman" panose="02020603050405020304" pitchFamily="18" charset="0"/>
              </a:defRPr>
            </a:lvl3pPr>
            <a:lvl4pPr marL="1602516" indent="-228931" defTabSz="931621">
              <a:defRPr kumimoji="1" sz="2400">
                <a:solidFill>
                  <a:schemeClr val="tx1"/>
                </a:solidFill>
                <a:latin typeface="Times New Roman" panose="02020603050405020304" pitchFamily="18" charset="0"/>
              </a:defRPr>
            </a:lvl4pPr>
            <a:lvl5pPr marL="2060377" indent="-228931" defTabSz="931621">
              <a:defRPr kumimoji="1" sz="2400">
                <a:solidFill>
                  <a:schemeClr val="tx1"/>
                </a:solidFill>
                <a:latin typeface="Times New Roman" panose="02020603050405020304" pitchFamily="18" charset="0"/>
              </a:defRPr>
            </a:lvl5pPr>
            <a:lvl6pPr marL="2518239"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9pPr>
          </a:lstStyle>
          <a:p>
            <a:fld id="{FDDA23F8-5B1C-4A0F-87FC-89DDBEEB5F70}" type="slidenum">
              <a:rPr kumimoji="0" lang="en-US" altLang="en-US" sz="1200"/>
              <a:pPr/>
              <a:t>4</a:t>
            </a:fld>
            <a:endParaRPr kumimoji="0" lang="en-US" altLang="en-US" sz="1200"/>
          </a:p>
        </p:txBody>
      </p:sp>
      <p:sp>
        <p:nvSpPr>
          <p:cNvPr id="41988" name="Rectangle 2"/>
          <p:cNvSpPr>
            <a:spLocks noGrp="1" noRot="1" noChangeAspect="1" noChangeArrowheads="1" noTextEdit="1"/>
          </p:cNvSpPr>
          <p:nvPr>
            <p:ph type="sldImg"/>
          </p:nvPr>
        </p:nvSpPr>
        <p:spPr>
          <a:xfrm>
            <a:off x="407988" y="698500"/>
            <a:ext cx="6194425" cy="3484563"/>
          </a:xfrm>
          <a:ln/>
        </p:spPr>
      </p:sp>
      <p:sp>
        <p:nvSpPr>
          <p:cNvPr id="41989"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Tree>
    <p:extLst>
      <p:ext uri="{BB962C8B-B14F-4D97-AF65-F5344CB8AC3E}">
        <p14:creationId xmlns:p14="http://schemas.microsoft.com/office/powerpoint/2010/main" val="857490333"/>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11"/>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621">
              <a:defRPr kumimoji="1" sz="2400">
                <a:solidFill>
                  <a:schemeClr val="tx1"/>
                </a:solidFill>
                <a:latin typeface="Times New Roman" panose="02020603050405020304" pitchFamily="18" charset="0"/>
              </a:defRPr>
            </a:lvl1pPr>
            <a:lvl2pPr marL="744025" indent="-286163" defTabSz="931621">
              <a:defRPr kumimoji="1" sz="2400">
                <a:solidFill>
                  <a:schemeClr val="tx1"/>
                </a:solidFill>
                <a:latin typeface="Times New Roman" panose="02020603050405020304" pitchFamily="18" charset="0"/>
              </a:defRPr>
            </a:lvl2pPr>
            <a:lvl3pPr marL="1144654" indent="-228931" defTabSz="931621">
              <a:defRPr kumimoji="1" sz="2400">
                <a:solidFill>
                  <a:schemeClr val="tx1"/>
                </a:solidFill>
                <a:latin typeface="Times New Roman" panose="02020603050405020304" pitchFamily="18" charset="0"/>
              </a:defRPr>
            </a:lvl3pPr>
            <a:lvl4pPr marL="1602516" indent="-228931" defTabSz="931621">
              <a:defRPr kumimoji="1" sz="2400">
                <a:solidFill>
                  <a:schemeClr val="tx1"/>
                </a:solidFill>
                <a:latin typeface="Times New Roman" panose="02020603050405020304" pitchFamily="18" charset="0"/>
              </a:defRPr>
            </a:lvl4pPr>
            <a:lvl5pPr marL="2060377" indent="-228931" defTabSz="931621">
              <a:defRPr kumimoji="1" sz="2400">
                <a:solidFill>
                  <a:schemeClr val="tx1"/>
                </a:solidFill>
                <a:latin typeface="Times New Roman" panose="02020603050405020304" pitchFamily="18" charset="0"/>
              </a:defRPr>
            </a:lvl5pPr>
            <a:lvl6pPr marL="2518239"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9pPr>
          </a:lstStyle>
          <a:p>
            <a:fld id="{9B58781B-6D97-4E21-99DE-427B904411DD}" type="datetime1">
              <a:rPr kumimoji="0" lang="en-US" altLang="en-US" sz="1200"/>
              <a:t>5/5/2021</a:t>
            </a:fld>
            <a:endParaRPr kumimoji="0" lang="en-US" altLang="en-US" sz="1200"/>
          </a:p>
        </p:txBody>
      </p:sp>
      <p:sp>
        <p:nvSpPr>
          <p:cNvPr id="54275" name="Rectangle 13"/>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621">
              <a:defRPr kumimoji="1" sz="2400">
                <a:solidFill>
                  <a:schemeClr val="tx1"/>
                </a:solidFill>
                <a:latin typeface="Times New Roman" panose="02020603050405020304" pitchFamily="18" charset="0"/>
              </a:defRPr>
            </a:lvl1pPr>
            <a:lvl2pPr marL="744025" indent="-286163" defTabSz="931621">
              <a:defRPr kumimoji="1" sz="2400">
                <a:solidFill>
                  <a:schemeClr val="tx1"/>
                </a:solidFill>
                <a:latin typeface="Times New Roman" panose="02020603050405020304" pitchFamily="18" charset="0"/>
              </a:defRPr>
            </a:lvl2pPr>
            <a:lvl3pPr marL="1144654" indent="-228931" defTabSz="931621">
              <a:defRPr kumimoji="1" sz="2400">
                <a:solidFill>
                  <a:schemeClr val="tx1"/>
                </a:solidFill>
                <a:latin typeface="Times New Roman" panose="02020603050405020304" pitchFamily="18" charset="0"/>
              </a:defRPr>
            </a:lvl3pPr>
            <a:lvl4pPr marL="1602516" indent="-228931" defTabSz="931621">
              <a:defRPr kumimoji="1" sz="2400">
                <a:solidFill>
                  <a:schemeClr val="tx1"/>
                </a:solidFill>
                <a:latin typeface="Times New Roman" panose="02020603050405020304" pitchFamily="18" charset="0"/>
              </a:defRPr>
            </a:lvl4pPr>
            <a:lvl5pPr marL="2060377" indent="-228931" defTabSz="931621">
              <a:defRPr kumimoji="1" sz="2400">
                <a:solidFill>
                  <a:schemeClr val="tx1"/>
                </a:solidFill>
                <a:latin typeface="Times New Roman" panose="02020603050405020304" pitchFamily="18" charset="0"/>
              </a:defRPr>
            </a:lvl5pPr>
            <a:lvl6pPr marL="2518239"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9pPr>
          </a:lstStyle>
          <a:p>
            <a:fld id="{750CFE07-1041-45D0-93C1-2088426242CC}" type="slidenum">
              <a:rPr kumimoji="0" lang="en-US" altLang="en-US" sz="1200"/>
              <a:pPr/>
              <a:t>22</a:t>
            </a:fld>
            <a:endParaRPr kumimoji="0" lang="en-US" altLang="en-US" sz="1200"/>
          </a:p>
        </p:txBody>
      </p:sp>
      <p:sp>
        <p:nvSpPr>
          <p:cNvPr id="54276" name="Rectangle 2"/>
          <p:cNvSpPr>
            <a:spLocks noGrp="1" noRot="1" noChangeAspect="1" noChangeArrowheads="1" noTextEdit="1"/>
          </p:cNvSpPr>
          <p:nvPr>
            <p:ph type="sldImg"/>
          </p:nvPr>
        </p:nvSpPr>
        <p:spPr>
          <a:xfrm>
            <a:off x="407988" y="698500"/>
            <a:ext cx="6194425" cy="3484563"/>
          </a:xfrm>
          <a:ln/>
        </p:spPr>
      </p:sp>
      <p:sp>
        <p:nvSpPr>
          <p:cNvPr id="54277"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Tree>
    <p:extLst>
      <p:ext uri="{BB962C8B-B14F-4D97-AF65-F5344CB8AC3E}">
        <p14:creationId xmlns:p14="http://schemas.microsoft.com/office/powerpoint/2010/main" val="221195548"/>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11"/>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621">
              <a:defRPr kumimoji="1" sz="2400">
                <a:solidFill>
                  <a:schemeClr val="tx1"/>
                </a:solidFill>
                <a:latin typeface="Times New Roman" panose="02020603050405020304" pitchFamily="18" charset="0"/>
              </a:defRPr>
            </a:lvl1pPr>
            <a:lvl2pPr marL="744025" indent="-286163" defTabSz="931621">
              <a:defRPr kumimoji="1" sz="2400">
                <a:solidFill>
                  <a:schemeClr val="tx1"/>
                </a:solidFill>
                <a:latin typeface="Times New Roman" panose="02020603050405020304" pitchFamily="18" charset="0"/>
              </a:defRPr>
            </a:lvl2pPr>
            <a:lvl3pPr marL="1144654" indent="-228931" defTabSz="931621">
              <a:defRPr kumimoji="1" sz="2400">
                <a:solidFill>
                  <a:schemeClr val="tx1"/>
                </a:solidFill>
                <a:latin typeface="Times New Roman" panose="02020603050405020304" pitchFamily="18" charset="0"/>
              </a:defRPr>
            </a:lvl3pPr>
            <a:lvl4pPr marL="1602516" indent="-228931" defTabSz="931621">
              <a:defRPr kumimoji="1" sz="2400">
                <a:solidFill>
                  <a:schemeClr val="tx1"/>
                </a:solidFill>
                <a:latin typeface="Times New Roman" panose="02020603050405020304" pitchFamily="18" charset="0"/>
              </a:defRPr>
            </a:lvl4pPr>
            <a:lvl5pPr marL="2060377" indent="-228931" defTabSz="931621">
              <a:defRPr kumimoji="1" sz="2400">
                <a:solidFill>
                  <a:schemeClr val="tx1"/>
                </a:solidFill>
                <a:latin typeface="Times New Roman" panose="02020603050405020304" pitchFamily="18" charset="0"/>
              </a:defRPr>
            </a:lvl5pPr>
            <a:lvl6pPr marL="2518239"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9pPr>
          </a:lstStyle>
          <a:p>
            <a:fld id="{9B58781B-6D97-4E21-99DE-427B904411DD}" type="datetime1">
              <a:rPr kumimoji="0" lang="en-US" altLang="en-US" sz="1200"/>
              <a:t>5/5/2021</a:t>
            </a:fld>
            <a:endParaRPr kumimoji="0" lang="en-US" altLang="en-US" sz="1200"/>
          </a:p>
        </p:txBody>
      </p:sp>
      <p:sp>
        <p:nvSpPr>
          <p:cNvPr id="54275" name="Rectangle 13"/>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621">
              <a:defRPr kumimoji="1" sz="2400">
                <a:solidFill>
                  <a:schemeClr val="tx1"/>
                </a:solidFill>
                <a:latin typeface="Times New Roman" panose="02020603050405020304" pitchFamily="18" charset="0"/>
              </a:defRPr>
            </a:lvl1pPr>
            <a:lvl2pPr marL="744025" indent="-286163" defTabSz="931621">
              <a:defRPr kumimoji="1" sz="2400">
                <a:solidFill>
                  <a:schemeClr val="tx1"/>
                </a:solidFill>
                <a:latin typeface="Times New Roman" panose="02020603050405020304" pitchFamily="18" charset="0"/>
              </a:defRPr>
            </a:lvl2pPr>
            <a:lvl3pPr marL="1144654" indent="-228931" defTabSz="931621">
              <a:defRPr kumimoji="1" sz="2400">
                <a:solidFill>
                  <a:schemeClr val="tx1"/>
                </a:solidFill>
                <a:latin typeface="Times New Roman" panose="02020603050405020304" pitchFamily="18" charset="0"/>
              </a:defRPr>
            </a:lvl3pPr>
            <a:lvl4pPr marL="1602516" indent="-228931" defTabSz="931621">
              <a:defRPr kumimoji="1" sz="2400">
                <a:solidFill>
                  <a:schemeClr val="tx1"/>
                </a:solidFill>
                <a:latin typeface="Times New Roman" panose="02020603050405020304" pitchFamily="18" charset="0"/>
              </a:defRPr>
            </a:lvl4pPr>
            <a:lvl5pPr marL="2060377" indent="-228931" defTabSz="931621">
              <a:defRPr kumimoji="1" sz="2400">
                <a:solidFill>
                  <a:schemeClr val="tx1"/>
                </a:solidFill>
                <a:latin typeface="Times New Roman" panose="02020603050405020304" pitchFamily="18" charset="0"/>
              </a:defRPr>
            </a:lvl5pPr>
            <a:lvl6pPr marL="2518239"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9pPr>
          </a:lstStyle>
          <a:p>
            <a:fld id="{750CFE07-1041-45D0-93C1-2088426242CC}" type="slidenum">
              <a:rPr kumimoji="0" lang="en-US" altLang="en-US" sz="1200"/>
              <a:pPr/>
              <a:t>23</a:t>
            </a:fld>
            <a:endParaRPr kumimoji="0" lang="en-US" altLang="en-US" sz="1200"/>
          </a:p>
        </p:txBody>
      </p:sp>
      <p:sp>
        <p:nvSpPr>
          <p:cNvPr id="54276" name="Rectangle 2"/>
          <p:cNvSpPr>
            <a:spLocks noGrp="1" noRot="1" noChangeAspect="1" noChangeArrowheads="1" noTextEdit="1"/>
          </p:cNvSpPr>
          <p:nvPr>
            <p:ph type="sldImg"/>
          </p:nvPr>
        </p:nvSpPr>
        <p:spPr>
          <a:xfrm>
            <a:off x="407988" y="698500"/>
            <a:ext cx="6194425" cy="3484563"/>
          </a:xfrm>
          <a:ln/>
        </p:spPr>
      </p:sp>
      <p:sp>
        <p:nvSpPr>
          <p:cNvPr id="54277"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Tree>
    <p:extLst>
      <p:ext uri="{BB962C8B-B14F-4D97-AF65-F5344CB8AC3E}">
        <p14:creationId xmlns:p14="http://schemas.microsoft.com/office/powerpoint/2010/main" val="3355841932"/>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11"/>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621">
              <a:defRPr kumimoji="1" sz="2400">
                <a:solidFill>
                  <a:schemeClr val="tx1"/>
                </a:solidFill>
                <a:latin typeface="Times New Roman" panose="02020603050405020304" pitchFamily="18" charset="0"/>
              </a:defRPr>
            </a:lvl1pPr>
            <a:lvl2pPr marL="744025" indent="-286163" defTabSz="931621">
              <a:defRPr kumimoji="1" sz="2400">
                <a:solidFill>
                  <a:schemeClr val="tx1"/>
                </a:solidFill>
                <a:latin typeface="Times New Roman" panose="02020603050405020304" pitchFamily="18" charset="0"/>
              </a:defRPr>
            </a:lvl2pPr>
            <a:lvl3pPr marL="1144654" indent="-228931" defTabSz="931621">
              <a:defRPr kumimoji="1" sz="2400">
                <a:solidFill>
                  <a:schemeClr val="tx1"/>
                </a:solidFill>
                <a:latin typeface="Times New Roman" panose="02020603050405020304" pitchFamily="18" charset="0"/>
              </a:defRPr>
            </a:lvl3pPr>
            <a:lvl4pPr marL="1602516" indent="-228931" defTabSz="931621">
              <a:defRPr kumimoji="1" sz="2400">
                <a:solidFill>
                  <a:schemeClr val="tx1"/>
                </a:solidFill>
                <a:latin typeface="Times New Roman" panose="02020603050405020304" pitchFamily="18" charset="0"/>
              </a:defRPr>
            </a:lvl4pPr>
            <a:lvl5pPr marL="2060377" indent="-228931" defTabSz="931621">
              <a:defRPr kumimoji="1" sz="2400">
                <a:solidFill>
                  <a:schemeClr val="tx1"/>
                </a:solidFill>
                <a:latin typeface="Times New Roman" panose="02020603050405020304" pitchFamily="18" charset="0"/>
              </a:defRPr>
            </a:lvl5pPr>
            <a:lvl6pPr marL="2518239"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9pPr>
          </a:lstStyle>
          <a:p>
            <a:fld id="{C100117E-2CAB-49A7-A8BB-B8210B1B218D}" type="datetime1">
              <a:rPr kumimoji="0" lang="en-US" altLang="en-US" sz="1200"/>
              <a:t>5/5/2021</a:t>
            </a:fld>
            <a:endParaRPr kumimoji="0" lang="en-US" altLang="en-US" sz="1200"/>
          </a:p>
        </p:txBody>
      </p:sp>
      <p:sp>
        <p:nvSpPr>
          <p:cNvPr id="60419" name="Rectangle 13"/>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621">
              <a:defRPr kumimoji="1" sz="2400">
                <a:solidFill>
                  <a:schemeClr val="tx1"/>
                </a:solidFill>
                <a:latin typeface="Times New Roman" panose="02020603050405020304" pitchFamily="18" charset="0"/>
              </a:defRPr>
            </a:lvl1pPr>
            <a:lvl2pPr marL="744025" indent="-286163" defTabSz="931621">
              <a:defRPr kumimoji="1" sz="2400">
                <a:solidFill>
                  <a:schemeClr val="tx1"/>
                </a:solidFill>
                <a:latin typeface="Times New Roman" panose="02020603050405020304" pitchFamily="18" charset="0"/>
              </a:defRPr>
            </a:lvl2pPr>
            <a:lvl3pPr marL="1144654" indent="-228931" defTabSz="931621">
              <a:defRPr kumimoji="1" sz="2400">
                <a:solidFill>
                  <a:schemeClr val="tx1"/>
                </a:solidFill>
                <a:latin typeface="Times New Roman" panose="02020603050405020304" pitchFamily="18" charset="0"/>
              </a:defRPr>
            </a:lvl3pPr>
            <a:lvl4pPr marL="1602516" indent="-228931" defTabSz="931621">
              <a:defRPr kumimoji="1" sz="2400">
                <a:solidFill>
                  <a:schemeClr val="tx1"/>
                </a:solidFill>
                <a:latin typeface="Times New Roman" panose="02020603050405020304" pitchFamily="18" charset="0"/>
              </a:defRPr>
            </a:lvl4pPr>
            <a:lvl5pPr marL="2060377" indent="-228931" defTabSz="931621">
              <a:defRPr kumimoji="1" sz="2400">
                <a:solidFill>
                  <a:schemeClr val="tx1"/>
                </a:solidFill>
                <a:latin typeface="Times New Roman" panose="02020603050405020304" pitchFamily="18" charset="0"/>
              </a:defRPr>
            </a:lvl5pPr>
            <a:lvl6pPr marL="2518239"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9pPr>
          </a:lstStyle>
          <a:p>
            <a:fld id="{9142EE59-F25B-46A3-AAA3-F311BF639F77}" type="slidenum">
              <a:rPr kumimoji="0" lang="en-US" altLang="en-US" sz="1200"/>
              <a:pPr/>
              <a:t>24</a:t>
            </a:fld>
            <a:endParaRPr kumimoji="0" lang="en-US" altLang="en-US" sz="1200"/>
          </a:p>
        </p:txBody>
      </p:sp>
      <p:sp>
        <p:nvSpPr>
          <p:cNvPr id="60420" name="Rectangle 2"/>
          <p:cNvSpPr>
            <a:spLocks noGrp="1" noRot="1" noChangeAspect="1" noChangeArrowheads="1" noTextEdit="1"/>
          </p:cNvSpPr>
          <p:nvPr>
            <p:ph type="sldImg"/>
          </p:nvPr>
        </p:nvSpPr>
        <p:spPr>
          <a:xfrm>
            <a:off x="407988" y="698500"/>
            <a:ext cx="6194425" cy="3484563"/>
          </a:xfrm>
          <a:ln/>
        </p:spPr>
      </p:sp>
      <p:sp>
        <p:nvSpPr>
          <p:cNvPr id="60421"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Tree>
    <p:extLst>
      <p:ext uri="{BB962C8B-B14F-4D97-AF65-F5344CB8AC3E}">
        <p14:creationId xmlns:p14="http://schemas.microsoft.com/office/powerpoint/2010/main" val="3452919325"/>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11"/>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621">
              <a:defRPr kumimoji="1" sz="2400">
                <a:solidFill>
                  <a:schemeClr val="tx1"/>
                </a:solidFill>
                <a:latin typeface="Times New Roman" panose="02020603050405020304" pitchFamily="18" charset="0"/>
              </a:defRPr>
            </a:lvl1pPr>
            <a:lvl2pPr marL="744025" indent="-286163" defTabSz="931621">
              <a:defRPr kumimoji="1" sz="2400">
                <a:solidFill>
                  <a:schemeClr val="tx1"/>
                </a:solidFill>
                <a:latin typeface="Times New Roman" panose="02020603050405020304" pitchFamily="18" charset="0"/>
              </a:defRPr>
            </a:lvl2pPr>
            <a:lvl3pPr marL="1144654" indent="-228931" defTabSz="931621">
              <a:defRPr kumimoji="1" sz="2400">
                <a:solidFill>
                  <a:schemeClr val="tx1"/>
                </a:solidFill>
                <a:latin typeface="Times New Roman" panose="02020603050405020304" pitchFamily="18" charset="0"/>
              </a:defRPr>
            </a:lvl3pPr>
            <a:lvl4pPr marL="1602516" indent="-228931" defTabSz="931621">
              <a:defRPr kumimoji="1" sz="2400">
                <a:solidFill>
                  <a:schemeClr val="tx1"/>
                </a:solidFill>
                <a:latin typeface="Times New Roman" panose="02020603050405020304" pitchFamily="18" charset="0"/>
              </a:defRPr>
            </a:lvl4pPr>
            <a:lvl5pPr marL="2060377" indent="-228931" defTabSz="931621">
              <a:defRPr kumimoji="1" sz="2400">
                <a:solidFill>
                  <a:schemeClr val="tx1"/>
                </a:solidFill>
                <a:latin typeface="Times New Roman" panose="02020603050405020304" pitchFamily="18" charset="0"/>
              </a:defRPr>
            </a:lvl5pPr>
            <a:lvl6pPr marL="2518239"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9pPr>
          </a:lstStyle>
          <a:p>
            <a:fld id="{C100117E-2CAB-49A7-A8BB-B8210B1B218D}" type="datetime1">
              <a:rPr kumimoji="0" lang="en-US" altLang="en-US" sz="1200"/>
              <a:t>5/5/2021</a:t>
            </a:fld>
            <a:endParaRPr kumimoji="0" lang="en-US" altLang="en-US" sz="1200"/>
          </a:p>
        </p:txBody>
      </p:sp>
      <p:sp>
        <p:nvSpPr>
          <p:cNvPr id="60419" name="Rectangle 13"/>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621">
              <a:defRPr kumimoji="1" sz="2400">
                <a:solidFill>
                  <a:schemeClr val="tx1"/>
                </a:solidFill>
                <a:latin typeface="Times New Roman" panose="02020603050405020304" pitchFamily="18" charset="0"/>
              </a:defRPr>
            </a:lvl1pPr>
            <a:lvl2pPr marL="744025" indent="-286163" defTabSz="931621">
              <a:defRPr kumimoji="1" sz="2400">
                <a:solidFill>
                  <a:schemeClr val="tx1"/>
                </a:solidFill>
                <a:latin typeface="Times New Roman" panose="02020603050405020304" pitchFamily="18" charset="0"/>
              </a:defRPr>
            </a:lvl2pPr>
            <a:lvl3pPr marL="1144654" indent="-228931" defTabSz="931621">
              <a:defRPr kumimoji="1" sz="2400">
                <a:solidFill>
                  <a:schemeClr val="tx1"/>
                </a:solidFill>
                <a:latin typeface="Times New Roman" panose="02020603050405020304" pitchFamily="18" charset="0"/>
              </a:defRPr>
            </a:lvl3pPr>
            <a:lvl4pPr marL="1602516" indent="-228931" defTabSz="931621">
              <a:defRPr kumimoji="1" sz="2400">
                <a:solidFill>
                  <a:schemeClr val="tx1"/>
                </a:solidFill>
                <a:latin typeface="Times New Roman" panose="02020603050405020304" pitchFamily="18" charset="0"/>
              </a:defRPr>
            </a:lvl4pPr>
            <a:lvl5pPr marL="2060377" indent="-228931" defTabSz="931621">
              <a:defRPr kumimoji="1" sz="2400">
                <a:solidFill>
                  <a:schemeClr val="tx1"/>
                </a:solidFill>
                <a:latin typeface="Times New Roman" panose="02020603050405020304" pitchFamily="18" charset="0"/>
              </a:defRPr>
            </a:lvl5pPr>
            <a:lvl6pPr marL="2518239"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9pPr>
          </a:lstStyle>
          <a:p>
            <a:fld id="{9142EE59-F25B-46A3-AAA3-F311BF639F77}" type="slidenum">
              <a:rPr kumimoji="0" lang="en-US" altLang="en-US" sz="1200"/>
              <a:pPr/>
              <a:t>25</a:t>
            </a:fld>
            <a:endParaRPr kumimoji="0" lang="en-US" altLang="en-US" sz="1200"/>
          </a:p>
        </p:txBody>
      </p:sp>
      <p:sp>
        <p:nvSpPr>
          <p:cNvPr id="60420" name="Rectangle 2"/>
          <p:cNvSpPr>
            <a:spLocks noGrp="1" noRot="1" noChangeAspect="1" noChangeArrowheads="1" noTextEdit="1"/>
          </p:cNvSpPr>
          <p:nvPr>
            <p:ph type="sldImg"/>
          </p:nvPr>
        </p:nvSpPr>
        <p:spPr>
          <a:xfrm>
            <a:off x="407988" y="698500"/>
            <a:ext cx="6194425" cy="3484563"/>
          </a:xfrm>
          <a:ln/>
        </p:spPr>
      </p:sp>
      <p:sp>
        <p:nvSpPr>
          <p:cNvPr id="60421"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Tree>
    <p:extLst>
      <p:ext uri="{BB962C8B-B14F-4D97-AF65-F5344CB8AC3E}">
        <p14:creationId xmlns:p14="http://schemas.microsoft.com/office/powerpoint/2010/main" val="557318969"/>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11"/>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621">
              <a:defRPr kumimoji="1" sz="2400">
                <a:solidFill>
                  <a:schemeClr val="tx1"/>
                </a:solidFill>
                <a:latin typeface="Times New Roman" panose="02020603050405020304" pitchFamily="18" charset="0"/>
              </a:defRPr>
            </a:lvl1pPr>
            <a:lvl2pPr marL="744025" indent="-286163" defTabSz="931621">
              <a:defRPr kumimoji="1" sz="2400">
                <a:solidFill>
                  <a:schemeClr val="tx1"/>
                </a:solidFill>
                <a:latin typeface="Times New Roman" panose="02020603050405020304" pitchFamily="18" charset="0"/>
              </a:defRPr>
            </a:lvl2pPr>
            <a:lvl3pPr marL="1144654" indent="-228931" defTabSz="931621">
              <a:defRPr kumimoji="1" sz="2400">
                <a:solidFill>
                  <a:schemeClr val="tx1"/>
                </a:solidFill>
                <a:latin typeface="Times New Roman" panose="02020603050405020304" pitchFamily="18" charset="0"/>
              </a:defRPr>
            </a:lvl3pPr>
            <a:lvl4pPr marL="1602516" indent="-228931" defTabSz="931621">
              <a:defRPr kumimoji="1" sz="2400">
                <a:solidFill>
                  <a:schemeClr val="tx1"/>
                </a:solidFill>
                <a:latin typeface="Times New Roman" panose="02020603050405020304" pitchFamily="18" charset="0"/>
              </a:defRPr>
            </a:lvl4pPr>
            <a:lvl5pPr marL="2060377" indent="-228931" defTabSz="931621">
              <a:defRPr kumimoji="1" sz="2400">
                <a:solidFill>
                  <a:schemeClr val="tx1"/>
                </a:solidFill>
                <a:latin typeface="Times New Roman" panose="02020603050405020304" pitchFamily="18" charset="0"/>
              </a:defRPr>
            </a:lvl5pPr>
            <a:lvl6pPr marL="2518239"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9pPr>
          </a:lstStyle>
          <a:p>
            <a:fld id="{D9C425E1-F101-4586-BA0F-95418FAD44A4}" type="datetime1">
              <a:rPr kumimoji="0" lang="en-US" altLang="en-US" sz="1200"/>
              <a:t>5/5/2021</a:t>
            </a:fld>
            <a:endParaRPr kumimoji="0" lang="en-US" altLang="en-US" sz="1200"/>
          </a:p>
        </p:txBody>
      </p:sp>
      <p:sp>
        <p:nvSpPr>
          <p:cNvPr id="58371" name="Rectangle 13"/>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621">
              <a:defRPr kumimoji="1" sz="2400">
                <a:solidFill>
                  <a:schemeClr val="tx1"/>
                </a:solidFill>
                <a:latin typeface="Times New Roman" panose="02020603050405020304" pitchFamily="18" charset="0"/>
              </a:defRPr>
            </a:lvl1pPr>
            <a:lvl2pPr marL="744025" indent="-286163" defTabSz="931621">
              <a:defRPr kumimoji="1" sz="2400">
                <a:solidFill>
                  <a:schemeClr val="tx1"/>
                </a:solidFill>
                <a:latin typeface="Times New Roman" panose="02020603050405020304" pitchFamily="18" charset="0"/>
              </a:defRPr>
            </a:lvl2pPr>
            <a:lvl3pPr marL="1144654" indent="-228931" defTabSz="931621">
              <a:defRPr kumimoji="1" sz="2400">
                <a:solidFill>
                  <a:schemeClr val="tx1"/>
                </a:solidFill>
                <a:latin typeface="Times New Roman" panose="02020603050405020304" pitchFamily="18" charset="0"/>
              </a:defRPr>
            </a:lvl3pPr>
            <a:lvl4pPr marL="1602516" indent="-228931" defTabSz="931621">
              <a:defRPr kumimoji="1" sz="2400">
                <a:solidFill>
                  <a:schemeClr val="tx1"/>
                </a:solidFill>
                <a:latin typeface="Times New Roman" panose="02020603050405020304" pitchFamily="18" charset="0"/>
              </a:defRPr>
            </a:lvl4pPr>
            <a:lvl5pPr marL="2060377" indent="-228931" defTabSz="931621">
              <a:defRPr kumimoji="1" sz="2400">
                <a:solidFill>
                  <a:schemeClr val="tx1"/>
                </a:solidFill>
                <a:latin typeface="Times New Roman" panose="02020603050405020304" pitchFamily="18" charset="0"/>
              </a:defRPr>
            </a:lvl5pPr>
            <a:lvl6pPr marL="2518239"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9pPr>
          </a:lstStyle>
          <a:p>
            <a:fld id="{BAB5481B-7267-4A76-A7AB-A5BB698AEE72}" type="slidenum">
              <a:rPr kumimoji="0" lang="en-US" altLang="en-US" sz="1200"/>
              <a:pPr/>
              <a:t>26</a:t>
            </a:fld>
            <a:endParaRPr kumimoji="0" lang="en-US" altLang="en-US" sz="1200"/>
          </a:p>
        </p:txBody>
      </p:sp>
      <p:sp>
        <p:nvSpPr>
          <p:cNvPr id="58372" name="Rectangle 2"/>
          <p:cNvSpPr>
            <a:spLocks noGrp="1" noRot="1" noChangeAspect="1" noChangeArrowheads="1" noTextEdit="1"/>
          </p:cNvSpPr>
          <p:nvPr>
            <p:ph type="sldImg"/>
          </p:nvPr>
        </p:nvSpPr>
        <p:spPr>
          <a:xfrm>
            <a:off x="407988" y="698500"/>
            <a:ext cx="6194425" cy="3484563"/>
          </a:xfrm>
          <a:ln/>
        </p:spPr>
      </p:sp>
      <p:sp>
        <p:nvSpPr>
          <p:cNvPr id="58373"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Tree>
    <p:extLst>
      <p:ext uri="{BB962C8B-B14F-4D97-AF65-F5344CB8AC3E}">
        <p14:creationId xmlns:p14="http://schemas.microsoft.com/office/powerpoint/2010/main" val="4081980982"/>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11"/>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621">
              <a:defRPr kumimoji="1" sz="2400">
                <a:solidFill>
                  <a:schemeClr val="tx1"/>
                </a:solidFill>
                <a:latin typeface="Times New Roman" panose="02020603050405020304" pitchFamily="18" charset="0"/>
              </a:defRPr>
            </a:lvl1pPr>
            <a:lvl2pPr marL="744025" indent="-286163" defTabSz="931621">
              <a:defRPr kumimoji="1" sz="2400">
                <a:solidFill>
                  <a:schemeClr val="tx1"/>
                </a:solidFill>
                <a:latin typeface="Times New Roman" panose="02020603050405020304" pitchFamily="18" charset="0"/>
              </a:defRPr>
            </a:lvl2pPr>
            <a:lvl3pPr marL="1144654" indent="-228931" defTabSz="931621">
              <a:defRPr kumimoji="1" sz="2400">
                <a:solidFill>
                  <a:schemeClr val="tx1"/>
                </a:solidFill>
                <a:latin typeface="Times New Roman" panose="02020603050405020304" pitchFamily="18" charset="0"/>
              </a:defRPr>
            </a:lvl3pPr>
            <a:lvl4pPr marL="1602516" indent="-228931" defTabSz="931621">
              <a:defRPr kumimoji="1" sz="2400">
                <a:solidFill>
                  <a:schemeClr val="tx1"/>
                </a:solidFill>
                <a:latin typeface="Times New Roman" panose="02020603050405020304" pitchFamily="18" charset="0"/>
              </a:defRPr>
            </a:lvl4pPr>
            <a:lvl5pPr marL="2060377" indent="-228931" defTabSz="931621">
              <a:defRPr kumimoji="1" sz="2400">
                <a:solidFill>
                  <a:schemeClr val="tx1"/>
                </a:solidFill>
                <a:latin typeface="Times New Roman" panose="02020603050405020304" pitchFamily="18" charset="0"/>
              </a:defRPr>
            </a:lvl5pPr>
            <a:lvl6pPr marL="2518239"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9pPr>
          </a:lstStyle>
          <a:p>
            <a:fld id="{0EB2E677-9E79-4BEF-A950-54A8194FECAE}" type="datetime1">
              <a:rPr kumimoji="0" lang="en-US" altLang="en-US" sz="1200"/>
              <a:t>5/5/2021</a:t>
            </a:fld>
            <a:endParaRPr kumimoji="0" lang="en-US" altLang="en-US" sz="1200"/>
          </a:p>
        </p:txBody>
      </p:sp>
      <p:sp>
        <p:nvSpPr>
          <p:cNvPr id="63491" name="Rectangle 13"/>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621">
              <a:defRPr kumimoji="1" sz="2400">
                <a:solidFill>
                  <a:schemeClr val="tx1"/>
                </a:solidFill>
                <a:latin typeface="Times New Roman" panose="02020603050405020304" pitchFamily="18" charset="0"/>
              </a:defRPr>
            </a:lvl1pPr>
            <a:lvl2pPr marL="744025" indent="-286163" defTabSz="931621">
              <a:defRPr kumimoji="1" sz="2400">
                <a:solidFill>
                  <a:schemeClr val="tx1"/>
                </a:solidFill>
                <a:latin typeface="Times New Roman" panose="02020603050405020304" pitchFamily="18" charset="0"/>
              </a:defRPr>
            </a:lvl2pPr>
            <a:lvl3pPr marL="1144654" indent="-228931" defTabSz="931621">
              <a:defRPr kumimoji="1" sz="2400">
                <a:solidFill>
                  <a:schemeClr val="tx1"/>
                </a:solidFill>
                <a:latin typeface="Times New Roman" panose="02020603050405020304" pitchFamily="18" charset="0"/>
              </a:defRPr>
            </a:lvl3pPr>
            <a:lvl4pPr marL="1602516" indent="-228931" defTabSz="931621">
              <a:defRPr kumimoji="1" sz="2400">
                <a:solidFill>
                  <a:schemeClr val="tx1"/>
                </a:solidFill>
                <a:latin typeface="Times New Roman" panose="02020603050405020304" pitchFamily="18" charset="0"/>
              </a:defRPr>
            </a:lvl4pPr>
            <a:lvl5pPr marL="2060377" indent="-228931" defTabSz="931621">
              <a:defRPr kumimoji="1" sz="2400">
                <a:solidFill>
                  <a:schemeClr val="tx1"/>
                </a:solidFill>
                <a:latin typeface="Times New Roman" panose="02020603050405020304" pitchFamily="18" charset="0"/>
              </a:defRPr>
            </a:lvl5pPr>
            <a:lvl6pPr marL="2518239"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9pPr>
          </a:lstStyle>
          <a:p>
            <a:fld id="{7C522E53-FF60-4F4C-A8AD-DC6E99286DF2}" type="slidenum">
              <a:rPr kumimoji="0" lang="en-US" altLang="en-US" sz="1200"/>
              <a:pPr/>
              <a:t>27</a:t>
            </a:fld>
            <a:endParaRPr kumimoji="0" lang="en-US" altLang="en-US" sz="1200"/>
          </a:p>
        </p:txBody>
      </p:sp>
      <p:sp>
        <p:nvSpPr>
          <p:cNvPr id="63492" name="Rectangle 2"/>
          <p:cNvSpPr>
            <a:spLocks noGrp="1" noRot="1" noChangeAspect="1" noChangeArrowheads="1" noTextEdit="1"/>
          </p:cNvSpPr>
          <p:nvPr>
            <p:ph type="sldImg"/>
          </p:nvPr>
        </p:nvSpPr>
        <p:spPr>
          <a:xfrm>
            <a:off x="407988" y="698500"/>
            <a:ext cx="6194425" cy="3484563"/>
          </a:xfrm>
          <a:ln/>
        </p:spPr>
      </p:sp>
      <p:sp>
        <p:nvSpPr>
          <p:cNvPr id="63493"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Tree>
    <p:extLst>
      <p:ext uri="{BB962C8B-B14F-4D97-AF65-F5344CB8AC3E}">
        <p14:creationId xmlns:p14="http://schemas.microsoft.com/office/powerpoint/2010/main" val="1581126133"/>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11"/>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621">
              <a:defRPr kumimoji="1" sz="2400">
                <a:solidFill>
                  <a:schemeClr val="tx1"/>
                </a:solidFill>
                <a:latin typeface="Times New Roman" panose="02020603050405020304" pitchFamily="18" charset="0"/>
              </a:defRPr>
            </a:lvl1pPr>
            <a:lvl2pPr marL="744025" indent="-286163" defTabSz="931621">
              <a:defRPr kumimoji="1" sz="2400">
                <a:solidFill>
                  <a:schemeClr val="tx1"/>
                </a:solidFill>
                <a:latin typeface="Times New Roman" panose="02020603050405020304" pitchFamily="18" charset="0"/>
              </a:defRPr>
            </a:lvl2pPr>
            <a:lvl3pPr marL="1144654" indent="-228931" defTabSz="931621">
              <a:defRPr kumimoji="1" sz="2400">
                <a:solidFill>
                  <a:schemeClr val="tx1"/>
                </a:solidFill>
                <a:latin typeface="Times New Roman" panose="02020603050405020304" pitchFamily="18" charset="0"/>
              </a:defRPr>
            </a:lvl3pPr>
            <a:lvl4pPr marL="1602516" indent="-228931" defTabSz="931621">
              <a:defRPr kumimoji="1" sz="2400">
                <a:solidFill>
                  <a:schemeClr val="tx1"/>
                </a:solidFill>
                <a:latin typeface="Times New Roman" panose="02020603050405020304" pitchFamily="18" charset="0"/>
              </a:defRPr>
            </a:lvl4pPr>
            <a:lvl5pPr marL="2060377" indent="-228931" defTabSz="931621">
              <a:defRPr kumimoji="1" sz="2400">
                <a:solidFill>
                  <a:schemeClr val="tx1"/>
                </a:solidFill>
                <a:latin typeface="Times New Roman" panose="02020603050405020304" pitchFamily="18" charset="0"/>
              </a:defRPr>
            </a:lvl5pPr>
            <a:lvl6pPr marL="2518239"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9pPr>
          </a:lstStyle>
          <a:p>
            <a:fld id="{2A316C6A-EB78-4B20-8308-0092E4BB5CDD}" type="datetime1">
              <a:rPr kumimoji="0" lang="en-US" altLang="en-US" sz="1200"/>
              <a:t>5/5/2021</a:t>
            </a:fld>
            <a:endParaRPr kumimoji="0" lang="en-US" altLang="en-US" sz="1200"/>
          </a:p>
        </p:txBody>
      </p:sp>
      <p:sp>
        <p:nvSpPr>
          <p:cNvPr id="62467" name="Rectangle 13"/>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621">
              <a:defRPr kumimoji="1" sz="2400">
                <a:solidFill>
                  <a:schemeClr val="tx1"/>
                </a:solidFill>
                <a:latin typeface="Times New Roman" panose="02020603050405020304" pitchFamily="18" charset="0"/>
              </a:defRPr>
            </a:lvl1pPr>
            <a:lvl2pPr marL="744025" indent="-286163" defTabSz="931621">
              <a:defRPr kumimoji="1" sz="2400">
                <a:solidFill>
                  <a:schemeClr val="tx1"/>
                </a:solidFill>
                <a:latin typeface="Times New Roman" panose="02020603050405020304" pitchFamily="18" charset="0"/>
              </a:defRPr>
            </a:lvl2pPr>
            <a:lvl3pPr marL="1144654" indent="-228931" defTabSz="931621">
              <a:defRPr kumimoji="1" sz="2400">
                <a:solidFill>
                  <a:schemeClr val="tx1"/>
                </a:solidFill>
                <a:latin typeface="Times New Roman" panose="02020603050405020304" pitchFamily="18" charset="0"/>
              </a:defRPr>
            </a:lvl3pPr>
            <a:lvl4pPr marL="1602516" indent="-228931" defTabSz="931621">
              <a:defRPr kumimoji="1" sz="2400">
                <a:solidFill>
                  <a:schemeClr val="tx1"/>
                </a:solidFill>
                <a:latin typeface="Times New Roman" panose="02020603050405020304" pitchFamily="18" charset="0"/>
              </a:defRPr>
            </a:lvl4pPr>
            <a:lvl5pPr marL="2060377" indent="-228931" defTabSz="931621">
              <a:defRPr kumimoji="1" sz="2400">
                <a:solidFill>
                  <a:schemeClr val="tx1"/>
                </a:solidFill>
                <a:latin typeface="Times New Roman" panose="02020603050405020304" pitchFamily="18" charset="0"/>
              </a:defRPr>
            </a:lvl5pPr>
            <a:lvl6pPr marL="2518239"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9pPr>
          </a:lstStyle>
          <a:p>
            <a:fld id="{4A8441B4-BAFE-46E1-8528-A9E7F89E1514}" type="slidenum">
              <a:rPr kumimoji="0" lang="en-US" altLang="en-US" sz="1200"/>
              <a:pPr/>
              <a:t>28</a:t>
            </a:fld>
            <a:endParaRPr kumimoji="0" lang="en-US" altLang="en-US" sz="1200"/>
          </a:p>
        </p:txBody>
      </p:sp>
      <p:sp>
        <p:nvSpPr>
          <p:cNvPr id="62468" name="Rectangle 2"/>
          <p:cNvSpPr>
            <a:spLocks noGrp="1" noRot="1" noChangeAspect="1" noChangeArrowheads="1" noTextEdit="1"/>
          </p:cNvSpPr>
          <p:nvPr>
            <p:ph type="sldImg"/>
          </p:nvPr>
        </p:nvSpPr>
        <p:spPr>
          <a:xfrm>
            <a:off x="407988" y="698500"/>
            <a:ext cx="6194425" cy="3484563"/>
          </a:xfrm>
          <a:ln/>
        </p:spPr>
      </p:sp>
      <p:sp>
        <p:nvSpPr>
          <p:cNvPr id="62469"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Tree>
    <p:extLst>
      <p:ext uri="{BB962C8B-B14F-4D97-AF65-F5344CB8AC3E}">
        <p14:creationId xmlns:p14="http://schemas.microsoft.com/office/powerpoint/2010/main" val="632983097"/>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11"/>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621">
              <a:defRPr kumimoji="1" sz="2400">
                <a:solidFill>
                  <a:schemeClr val="tx1"/>
                </a:solidFill>
                <a:latin typeface="Times New Roman" panose="02020603050405020304" pitchFamily="18" charset="0"/>
              </a:defRPr>
            </a:lvl1pPr>
            <a:lvl2pPr marL="744025" indent="-286163" defTabSz="931621">
              <a:defRPr kumimoji="1" sz="2400">
                <a:solidFill>
                  <a:schemeClr val="tx1"/>
                </a:solidFill>
                <a:latin typeface="Times New Roman" panose="02020603050405020304" pitchFamily="18" charset="0"/>
              </a:defRPr>
            </a:lvl2pPr>
            <a:lvl3pPr marL="1144654" indent="-228931" defTabSz="931621">
              <a:defRPr kumimoji="1" sz="2400">
                <a:solidFill>
                  <a:schemeClr val="tx1"/>
                </a:solidFill>
                <a:latin typeface="Times New Roman" panose="02020603050405020304" pitchFamily="18" charset="0"/>
              </a:defRPr>
            </a:lvl3pPr>
            <a:lvl4pPr marL="1602516" indent="-228931" defTabSz="931621">
              <a:defRPr kumimoji="1" sz="2400">
                <a:solidFill>
                  <a:schemeClr val="tx1"/>
                </a:solidFill>
                <a:latin typeface="Times New Roman" panose="02020603050405020304" pitchFamily="18" charset="0"/>
              </a:defRPr>
            </a:lvl4pPr>
            <a:lvl5pPr marL="2060377" indent="-228931" defTabSz="931621">
              <a:defRPr kumimoji="1" sz="2400">
                <a:solidFill>
                  <a:schemeClr val="tx1"/>
                </a:solidFill>
                <a:latin typeface="Times New Roman" panose="02020603050405020304" pitchFamily="18" charset="0"/>
              </a:defRPr>
            </a:lvl5pPr>
            <a:lvl6pPr marL="2518239"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9pPr>
          </a:lstStyle>
          <a:p>
            <a:fld id="{810D1357-8281-46E8-BF54-4A06B24A386B}" type="datetime1">
              <a:rPr kumimoji="0" lang="en-US" altLang="en-US" sz="1200"/>
              <a:t>5/5/2021</a:t>
            </a:fld>
            <a:endParaRPr kumimoji="0" lang="en-US" altLang="en-US" sz="1200"/>
          </a:p>
        </p:txBody>
      </p:sp>
      <p:sp>
        <p:nvSpPr>
          <p:cNvPr id="64515" name="Rectangle 13"/>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621">
              <a:defRPr kumimoji="1" sz="2400">
                <a:solidFill>
                  <a:schemeClr val="tx1"/>
                </a:solidFill>
                <a:latin typeface="Times New Roman" panose="02020603050405020304" pitchFamily="18" charset="0"/>
              </a:defRPr>
            </a:lvl1pPr>
            <a:lvl2pPr marL="744025" indent="-286163" defTabSz="931621">
              <a:defRPr kumimoji="1" sz="2400">
                <a:solidFill>
                  <a:schemeClr val="tx1"/>
                </a:solidFill>
                <a:latin typeface="Times New Roman" panose="02020603050405020304" pitchFamily="18" charset="0"/>
              </a:defRPr>
            </a:lvl2pPr>
            <a:lvl3pPr marL="1144654" indent="-228931" defTabSz="931621">
              <a:defRPr kumimoji="1" sz="2400">
                <a:solidFill>
                  <a:schemeClr val="tx1"/>
                </a:solidFill>
                <a:latin typeface="Times New Roman" panose="02020603050405020304" pitchFamily="18" charset="0"/>
              </a:defRPr>
            </a:lvl3pPr>
            <a:lvl4pPr marL="1602516" indent="-228931" defTabSz="931621">
              <a:defRPr kumimoji="1" sz="2400">
                <a:solidFill>
                  <a:schemeClr val="tx1"/>
                </a:solidFill>
                <a:latin typeface="Times New Roman" panose="02020603050405020304" pitchFamily="18" charset="0"/>
              </a:defRPr>
            </a:lvl4pPr>
            <a:lvl5pPr marL="2060377" indent="-228931" defTabSz="931621">
              <a:defRPr kumimoji="1" sz="2400">
                <a:solidFill>
                  <a:schemeClr val="tx1"/>
                </a:solidFill>
                <a:latin typeface="Times New Roman" panose="02020603050405020304" pitchFamily="18" charset="0"/>
              </a:defRPr>
            </a:lvl5pPr>
            <a:lvl6pPr marL="2518239"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9pPr>
          </a:lstStyle>
          <a:p>
            <a:fld id="{39DE25DB-9BB2-44EB-8423-D446C9003187}" type="slidenum">
              <a:rPr kumimoji="0" lang="en-US" altLang="en-US" sz="1200"/>
              <a:pPr/>
              <a:t>29</a:t>
            </a:fld>
            <a:endParaRPr kumimoji="0" lang="en-US" altLang="en-US" sz="1200"/>
          </a:p>
        </p:txBody>
      </p:sp>
      <p:sp>
        <p:nvSpPr>
          <p:cNvPr id="64516" name="Rectangle 2"/>
          <p:cNvSpPr>
            <a:spLocks noGrp="1" noRot="1" noChangeAspect="1" noChangeArrowheads="1" noTextEdit="1"/>
          </p:cNvSpPr>
          <p:nvPr>
            <p:ph type="sldImg"/>
          </p:nvPr>
        </p:nvSpPr>
        <p:spPr>
          <a:xfrm>
            <a:off x="407988" y="698500"/>
            <a:ext cx="6194425" cy="3484563"/>
          </a:xfrm>
          <a:ln/>
        </p:spPr>
      </p:sp>
      <p:sp>
        <p:nvSpPr>
          <p:cNvPr id="64517"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Tree>
    <p:extLst>
      <p:ext uri="{BB962C8B-B14F-4D97-AF65-F5344CB8AC3E}">
        <p14:creationId xmlns:p14="http://schemas.microsoft.com/office/powerpoint/2010/main" val="4236342303"/>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11"/>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621">
              <a:defRPr kumimoji="1" sz="2400">
                <a:solidFill>
                  <a:schemeClr val="tx1"/>
                </a:solidFill>
                <a:latin typeface="Times New Roman" panose="02020603050405020304" pitchFamily="18" charset="0"/>
              </a:defRPr>
            </a:lvl1pPr>
            <a:lvl2pPr marL="744025" indent="-286163" defTabSz="931621">
              <a:defRPr kumimoji="1" sz="2400">
                <a:solidFill>
                  <a:schemeClr val="tx1"/>
                </a:solidFill>
                <a:latin typeface="Times New Roman" panose="02020603050405020304" pitchFamily="18" charset="0"/>
              </a:defRPr>
            </a:lvl2pPr>
            <a:lvl3pPr marL="1144654" indent="-228931" defTabSz="931621">
              <a:defRPr kumimoji="1" sz="2400">
                <a:solidFill>
                  <a:schemeClr val="tx1"/>
                </a:solidFill>
                <a:latin typeface="Times New Roman" panose="02020603050405020304" pitchFamily="18" charset="0"/>
              </a:defRPr>
            </a:lvl3pPr>
            <a:lvl4pPr marL="1602516" indent="-228931" defTabSz="931621">
              <a:defRPr kumimoji="1" sz="2400">
                <a:solidFill>
                  <a:schemeClr val="tx1"/>
                </a:solidFill>
                <a:latin typeface="Times New Roman" panose="02020603050405020304" pitchFamily="18" charset="0"/>
              </a:defRPr>
            </a:lvl4pPr>
            <a:lvl5pPr marL="2060377" indent="-228931" defTabSz="931621">
              <a:defRPr kumimoji="1" sz="2400">
                <a:solidFill>
                  <a:schemeClr val="tx1"/>
                </a:solidFill>
                <a:latin typeface="Times New Roman" panose="02020603050405020304" pitchFamily="18" charset="0"/>
              </a:defRPr>
            </a:lvl5pPr>
            <a:lvl6pPr marL="2518239"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9pPr>
          </a:lstStyle>
          <a:p>
            <a:fld id="{881B9A49-DAB6-4CE3-B85A-1B07484C778C}" type="datetime1">
              <a:rPr kumimoji="0" lang="en-US" altLang="en-US" sz="1200"/>
              <a:t>5/5/2021</a:t>
            </a:fld>
            <a:endParaRPr kumimoji="0" lang="en-US" altLang="en-US" sz="1200"/>
          </a:p>
        </p:txBody>
      </p:sp>
      <p:sp>
        <p:nvSpPr>
          <p:cNvPr id="65539" name="Rectangle 13"/>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621">
              <a:defRPr kumimoji="1" sz="2400">
                <a:solidFill>
                  <a:schemeClr val="tx1"/>
                </a:solidFill>
                <a:latin typeface="Times New Roman" panose="02020603050405020304" pitchFamily="18" charset="0"/>
              </a:defRPr>
            </a:lvl1pPr>
            <a:lvl2pPr marL="744025" indent="-286163" defTabSz="931621">
              <a:defRPr kumimoji="1" sz="2400">
                <a:solidFill>
                  <a:schemeClr val="tx1"/>
                </a:solidFill>
                <a:latin typeface="Times New Roman" panose="02020603050405020304" pitchFamily="18" charset="0"/>
              </a:defRPr>
            </a:lvl2pPr>
            <a:lvl3pPr marL="1144654" indent="-228931" defTabSz="931621">
              <a:defRPr kumimoji="1" sz="2400">
                <a:solidFill>
                  <a:schemeClr val="tx1"/>
                </a:solidFill>
                <a:latin typeface="Times New Roman" panose="02020603050405020304" pitchFamily="18" charset="0"/>
              </a:defRPr>
            </a:lvl3pPr>
            <a:lvl4pPr marL="1602516" indent="-228931" defTabSz="931621">
              <a:defRPr kumimoji="1" sz="2400">
                <a:solidFill>
                  <a:schemeClr val="tx1"/>
                </a:solidFill>
                <a:latin typeface="Times New Roman" panose="02020603050405020304" pitchFamily="18" charset="0"/>
              </a:defRPr>
            </a:lvl4pPr>
            <a:lvl5pPr marL="2060377" indent="-228931" defTabSz="931621">
              <a:defRPr kumimoji="1" sz="2400">
                <a:solidFill>
                  <a:schemeClr val="tx1"/>
                </a:solidFill>
                <a:latin typeface="Times New Roman" panose="02020603050405020304" pitchFamily="18" charset="0"/>
              </a:defRPr>
            </a:lvl5pPr>
            <a:lvl6pPr marL="2518239"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9pPr>
          </a:lstStyle>
          <a:p>
            <a:fld id="{88C4A9ED-6F9E-4F6E-9E82-59E3F70D68DA}" type="slidenum">
              <a:rPr kumimoji="0" lang="en-US" altLang="en-US" sz="1200"/>
              <a:pPr/>
              <a:t>30</a:t>
            </a:fld>
            <a:endParaRPr kumimoji="0" lang="en-US" altLang="en-US" sz="1200"/>
          </a:p>
        </p:txBody>
      </p:sp>
      <p:sp>
        <p:nvSpPr>
          <p:cNvPr id="65540" name="Rectangle 2"/>
          <p:cNvSpPr>
            <a:spLocks noGrp="1" noRot="1" noChangeAspect="1" noChangeArrowheads="1" noTextEdit="1"/>
          </p:cNvSpPr>
          <p:nvPr>
            <p:ph type="sldImg"/>
          </p:nvPr>
        </p:nvSpPr>
        <p:spPr>
          <a:xfrm>
            <a:off x="407988" y="698500"/>
            <a:ext cx="6194425" cy="3484563"/>
          </a:xfrm>
          <a:ln/>
        </p:spPr>
      </p:sp>
      <p:sp>
        <p:nvSpPr>
          <p:cNvPr id="65541"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Tree>
    <p:extLst>
      <p:ext uri="{BB962C8B-B14F-4D97-AF65-F5344CB8AC3E}">
        <p14:creationId xmlns:p14="http://schemas.microsoft.com/office/powerpoint/2010/main" val="2769033957"/>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11"/>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621">
              <a:defRPr kumimoji="1" sz="2400">
                <a:solidFill>
                  <a:schemeClr val="tx1"/>
                </a:solidFill>
                <a:latin typeface="Times New Roman" panose="02020603050405020304" pitchFamily="18" charset="0"/>
              </a:defRPr>
            </a:lvl1pPr>
            <a:lvl2pPr marL="744025" indent="-286163" defTabSz="931621">
              <a:defRPr kumimoji="1" sz="2400">
                <a:solidFill>
                  <a:schemeClr val="tx1"/>
                </a:solidFill>
                <a:latin typeface="Times New Roman" panose="02020603050405020304" pitchFamily="18" charset="0"/>
              </a:defRPr>
            </a:lvl2pPr>
            <a:lvl3pPr marL="1144654" indent="-228931" defTabSz="931621">
              <a:defRPr kumimoji="1" sz="2400">
                <a:solidFill>
                  <a:schemeClr val="tx1"/>
                </a:solidFill>
                <a:latin typeface="Times New Roman" panose="02020603050405020304" pitchFamily="18" charset="0"/>
              </a:defRPr>
            </a:lvl3pPr>
            <a:lvl4pPr marL="1602516" indent="-228931" defTabSz="931621">
              <a:defRPr kumimoji="1" sz="2400">
                <a:solidFill>
                  <a:schemeClr val="tx1"/>
                </a:solidFill>
                <a:latin typeface="Times New Roman" panose="02020603050405020304" pitchFamily="18" charset="0"/>
              </a:defRPr>
            </a:lvl4pPr>
            <a:lvl5pPr marL="2060377" indent="-228931" defTabSz="931621">
              <a:defRPr kumimoji="1" sz="2400">
                <a:solidFill>
                  <a:schemeClr val="tx1"/>
                </a:solidFill>
                <a:latin typeface="Times New Roman" panose="02020603050405020304" pitchFamily="18" charset="0"/>
              </a:defRPr>
            </a:lvl5pPr>
            <a:lvl6pPr marL="2518239"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9pPr>
          </a:lstStyle>
          <a:p>
            <a:fld id="{A98DAF85-B2D5-4555-BDE3-E2052D8053A1}" type="datetime1">
              <a:rPr kumimoji="0" lang="en-US" altLang="en-US" sz="1200"/>
              <a:t>5/5/2021</a:t>
            </a:fld>
            <a:endParaRPr kumimoji="0" lang="en-US" altLang="en-US" sz="1200"/>
          </a:p>
        </p:txBody>
      </p:sp>
      <p:sp>
        <p:nvSpPr>
          <p:cNvPr id="66563" name="Rectangle 13"/>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621">
              <a:defRPr kumimoji="1" sz="2400">
                <a:solidFill>
                  <a:schemeClr val="tx1"/>
                </a:solidFill>
                <a:latin typeface="Times New Roman" panose="02020603050405020304" pitchFamily="18" charset="0"/>
              </a:defRPr>
            </a:lvl1pPr>
            <a:lvl2pPr marL="744025" indent="-286163" defTabSz="931621">
              <a:defRPr kumimoji="1" sz="2400">
                <a:solidFill>
                  <a:schemeClr val="tx1"/>
                </a:solidFill>
                <a:latin typeface="Times New Roman" panose="02020603050405020304" pitchFamily="18" charset="0"/>
              </a:defRPr>
            </a:lvl2pPr>
            <a:lvl3pPr marL="1144654" indent="-228931" defTabSz="931621">
              <a:defRPr kumimoji="1" sz="2400">
                <a:solidFill>
                  <a:schemeClr val="tx1"/>
                </a:solidFill>
                <a:latin typeface="Times New Roman" panose="02020603050405020304" pitchFamily="18" charset="0"/>
              </a:defRPr>
            </a:lvl3pPr>
            <a:lvl4pPr marL="1602516" indent="-228931" defTabSz="931621">
              <a:defRPr kumimoji="1" sz="2400">
                <a:solidFill>
                  <a:schemeClr val="tx1"/>
                </a:solidFill>
                <a:latin typeface="Times New Roman" panose="02020603050405020304" pitchFamily="18" charset="0"/>
              </a:defRPr>
            </a:lvl4pPr>
            <a:lvl5pPr marL="2060377" indent="-228931" defTabSz="931621">
              <a:defRPr kumimoji="1" sz="2400">
                <a:solidFill>
                  <a:schemeClr val="tx1"/>
                </a:solidFill>
                <a:latin typeface="Times New Roman" panose="02020603050405020304" pitchFamily="18" charset="0"/>
              </a:defRPr>
            </a:lvl5pPr>
            <a:lvl6pPr marL="2518239"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9pPr>
          </a:lstStyle>
          <a:p>
            <a:fld id="{ECE8C129-F203-4AE4-9DA8-335DDD5D9D38}" type="slidenum">
              <a:rPr kumimoji="0" lang="en-US" altLang="en-US" sz="1200"/>
              <a:pPr/>
              <a:t>31</a:t>
            </a:fld>
            <a:endParaRPr kumimoji="0" lang="en-US" altLang="en-US" sz="1200"/>
          </a:p>
        </p:txBody>
      </p:sp>
      <p:sp>
        <p:nvSpPr>
          <p:cNvPr id="66564" name="Rectangle 2"/>
          <p:cNvSpPr>
            <a:spLocks noGrp="1" noRot="1" noChangeAspect="1" noChangeArrowheads="1" noTextEdit="1"/>
          </p:cNvSpPr>
          <p:nvPr>
            <p:ph type="sldImg"/>
          </p:nvPr>
        </p:nvSpPr>
        <p:spPr>
          <a:xfrm>
            <a:off x="407988" y="698500"/>
            <a:ext cx="6194425" cy="3484563"/>
          </a:xfrm>
          <a:ln/>
        </p:spPr>
      </p:sp>
      <p:sp>
        <p:nvSpPr>
          <p:cNvPr id="66565"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Tree>
    <p:extLst>
      <p:ext uri="{BB962C8B-B14F-4D97-AF65-F5344CB8AC3E}">
        <p14:creationId xmlns:p14="http://schemas.microsoft.com/office/powerpoint/2010/main" val="170655625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11"/>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621">
              <a:defRPr kumimoji="1" sz="2400">
                <a:solidFill>
                  <a:schemeClr val="tx1"/>
                </a:solidFill>
                <a:latin typeface="Times New Roman" panose="02020603050405020304" pitchFamily="18" charset="0"/>
              </a:defRPr>
            </a:lvl1pPr>
            <a:lvl2pPr marL="744025" indent="-286163" defTabSz="931621">
              <a:defRPr kumimoji="1" sz="2400">
                <a:solidFill>
                  <a:schemeClr val="tx1"/>
                </a:solidFill>
                <a:latin typeface="Times New Roman" panose="02020603050405020304" pitchFamily="18" charset="0"/>
              </a:defRPr>
            </a:lvl2pPr>
            <a:lvl3pPr marL="1144654" indent="-228931" defTabSz="931621">
              <a:defRPr kumimoji="1" sz="2400">
                <a:solidFill>
                  <a:schemeClr val="tx1"/>
                </a:solidFill>
                <a:latin typeface="Times New Roman" panose="02020603050405020304" pitchFamily="18" charset="0"/>
              </a:defRPr>
            </a:lvl3pPr>
            <a:lvl4pPr marL="1602516" indent="-228931" defTabSz="931621">
              <a:defRPr kumimoji="1" sz="2400">
                <a:solidFill>
                  <a:schemeClr val="tx1"/>
                </a:solidFill>
                <a:latin typeface="Times New Roman" panose="02020603050405020304" pitchFamily="18" charset="0"/>
              </a:defRPr>
            </a:lvl4pPr>
            <a:lvl5pPr marL="2060377" indent="-228931" defTabSz="931621">
              <a:defRPr kumimoji="1" sz="2400">
                <a:solidFill>
                  <a:schemeClr val="tx1"/>
                </a:solidFill>
                <a:latin typeface="Times New Roman" panose="02020603050405020304" pitchFamily="18" charset="0"/>
              </a:defRPr>
            </a:lvl5pPr>
            <a:lvl6pPr marL="2518239"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9pPr>
          </a:lstStyle>
          <a:p>
            <a:fld id="{8D8D63BA-B38A-4E10-BABF-741FA20FF7A0}" type="datetime1">
              <a:rPr kumimoji="0" lang="en-US" altLang="en-US" sz="1200"/>
              <a:t>5/5/2021</a:t>
            </a:fld>
            <a:endParaRPr kumimoji="0" lang="en-US" altLang="en-US" sz="1200"/>
          </a:p>
        </p:txBody>
      </p:sp>
      <p:sp>
        <p:nvSpPr>
          <p:cNvPr id="43011" name="Rectangle 13"/>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621">
              <a:defRPr kumimoji="1" sz="2400">
                <a:solidFill>
                  <a:schemeClr val="tx1"/>
                </a:solidFill>
                <a:latin typeface="Times New Roman" panose="02020603050405020304" pitchFamily="18" charset="0"/>
              </a:defRPr>
            </a:lvl1pPr>
            <a:lvl2pPr marL="744025" indent="-286163" defTabSz="931621">
              <a:defRPr kumimoji="1" sz="2400">
                <a:solidFill>
                  <a:schemeClr val="tx1"/>
                </a:solidFill>
                <a:latin typeface="Times New Roman" panose="02020603050405020304" pitchFamily="18" charset="0"/>
              </a:defRPr>
            </a:lvl2pPr>
            <a:lvl3pPr marL="1144654" indent="-228931" defTabSz="931621">
              <a:defRPr kumimoji="1" sz="2400">
                <a:solidFill>
                  <a:schemeClr val="tx1"/>
                </a:solidFill>
                <a:latin typeface="Times New Roman" panose="02020603050405020304" pitchFamily="18" charset="0"/>
              </a:defRPr>
            </a:lvl3pPr>
            <a:lvl4pPr marL="1602516" indent="-228931" defTabSz="931621">
              <a:defRPr kumimoji="1" sz="2400">
                <a:solidFill>
                  <a:schemeClr val="tx1"/>
                </a:solidFill>
                <a:latin typeface="Times New Roman" panose="02020603050405020304" pitchFamily="18" charset="0"/>
              </a:defRPr>
            </a:lvl4pPr>
            <a:lvl5pPr marL="2060377" indent="-228931" defTabSz="931621">
              <a:defRPr kumimoji="1" sz="2400">
                <a:solidFill>
                  <a:schemeClr val="tx1"/>
                </a:solidFill>
                <a:latin typeface="Times New Roman" panose="02020603050405020304" pitchFamily="18" charset="0"/>
              </a:defRPr>
            </a:lvl5pPr>
            <a:lvl6pPr marL="2518239"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9pPr>
          </a:lstStyle>
          <a:p>
            <a:fld id="{06D4F3C7-5C93-4D2E-9776-4DC1B2C7DF77}" type="slidenum">
              <a:rPr kumimoji="0" lang="en-US" altLang="en-US" sz="1200"/>
              <a:pPr/>
              <a:t>5</a:t>
            </a:fld>
            <a:endParaRPr kumimoji="0" lang="en-US" altLang="en-US" sz="1200"/>
          </a:p>
        </p:txBody>
      </p:sp>
      <p:sp>
        <p:nvSpPr>
          <p:cNvPr id="43012" name="Rectangle 2"/>
          <p:cNvSpPr>
            <a:spLocks noGrp="1" noRot="1" noChangeAspect="1" noChangeArrowheads="1" noTextEdit="1"/>
          </p:cNvSpPr>
          <p:nvPr>
            <p:ph type="sldImg"/>
          </p:nvPr>
        </p:nvSpPr>
        <p:spPr>
          <a:xfrm>
            <a:off x="407988" y="698500"/>
            <a:ext cx="6194425" cy="3484563"/>
          </a:xfrm>
          <a:ln/>
        </p:spPr>
      </p:sp>
      <p:sp>
        <p:nvSpPr>
          <p:cNvPr id="43013"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Tree>
    <p:extLst>
      <p:ext uri="{BB962C8B-B14F-4D97-AF65-F5344CB8AC3E}">
        <p14:creationId xmlns:p14="http://schemas.microsoft.com/office/powerpoint/2010/main" val="500013918"/>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11"/>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621">
              <a:defRPr kumimoji="1" sz="2400">
                <a:solidFill>
                  <a:schemeClr val="tx1"/>
                </a:solidFill>
                <a:latin typeface="Times New Roman" panose="02020603050405020304" pitchFamily="18" charset="0"/>
              </a:defRPr>
            </a:lvl1pPr>
            <a:lvl2pPr marL="744025" indent="-286163" defTabSz="931621">
              <a:defRPr kumimoji="1" sz="2400">
                <a:solidFill>
                  <a:schemeClr val="tx1"/>
                </a:solidFill>
                <a:latin typeface="Times New Roman" panose="02020603050405020304" pitchFamily="18" charset="0"/>
              </a:defRPr>
            </a:lvl2pPr>
            <a:lvl3pPr marL="1144654" indent="-228931" defTabSz="931621">
              <a:defRPr kumimoji="1" sz="2400">
                <a:solidFill>
                  <a:schemeClr val="tx1"/>
                </a:solidFill>
                <a:latin typeface="Times New Roman" panose="02020603050405020304" pitchFamily="18" charset="0"/>
              </a:defRPr>
            </a:lvl3pPr>
            <a:lvl4pPr marL="1602516" indent="-228931" defTabSz="931621">
              <a:defRPr kumimoji="1" sz="2400">
                <a:solidFill>
                  <a:schemeClr val="tx1"/>
                </a:solidFill>
                <a:latin typeface="Times New Roman" panose="02020603050405020304" pitchFamily="18" charset="0"/>
              </a:defRPr>
            </a:lvl4pPr>
            <a:lvl5pPr marL="2060377" indent="-228931" defTabSz="931621">
              <a:defRPr kumimoji="1" sz="2400">
                <a:solidFill>
                  <a:schemeClr val="tx1"/>
                </a:solidFill>
                <a:latin typeface="Times New Roman" panose="02020603050405020304" pitchFamily="18" charset="0"/>
              </a:defRPr>
            </a:lvl5pPr>
            <a:lvl6pPr marL="2518239"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9pPr>
          </a:lstStyle>
          <a:p>
            <a:fld id="{3B6BD1BB-66E9-463F-96E6-3D909B3CF2CE}" type="datetime1">
              <a:rPr kumimoji="0" lang="en-US" altLang="en-US" sz="1200"/>
              <a:t>5/5/2021</a:t>
            </a:fld>
            <a:endParaRPr kumimoji="0" lang="en-US" altLang="en-US" sz="1200"/>
          </a:p>
        </p:txBody>
      </p:sp>
      <p:sp>
        <p:nvSpPr>
          <p:cNvPr id="67587" name="Rectangle 13"/>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621">
              <a:defRPr kumimoji="1" sz="2400">
                <a:solidFill>
                  <a:schemeClr val="tx1"/>
                </a:solidFill>
                <a:latin typeface="Times New Roman" panose="02020603050405020304" pitchFamily="18" charset="0"/>
              </a:defRPr>
            </a:lvl1pPr>
            <a:lvl2pPr marL="744025" indent="-286163" defTabSz="931621">
              <a:defRPr kumimoji="1" sz="2400">
                <a:solidFill>
                  <a:schemeClr val="tx1"/>
                </a:solidFill>
                <a:latin typeface="Times New Roman" panose="02020603050405020304" pitchFamily="18" charset="0"/>
              </a:defRPr>
            </a:lvl2pPr>
            <a:lvl3pPr marL="1144654" indent="-228931" defTabSz="931621">
              <a:defRPr kumimoji="1" sz="2400">
                <a:solidFill>
                  <a:schemeClr val="tx1"/>
                </a:solidFill>
                <a:latin typeface="Times New Roman" panose="02020603050405020304" pitchFamily="18" charset="0"/>
              </a:defRPr>
            </a:lvl3pPr>
            <a:lvl4pPr marL="1602516" indent="-228931" defTabSz="931621">
              <a:defRPr kumimoji="1" sz="2400">
                <a:solidFill>
                  <a:schemeClr val="tx1"/>
                </a:solidFill>
                <a:latin typeface="Times New Roman" panose="02020603050405020304" pitchFamily="18" charset="0"/>
              </a:defRPr>
            </a:lvl4pPr>
            <a:lvl5pPr marL="2060377" indent="-228931" defTabSz="931621">
              <a:defRPr kumimoji="1" sz="2400">
                <a:solidFill>
                  <a:schemeClr val="tx1"/>
                </a:solidFill>
                <a:latin typeface="Times New Roman" panose="02020603050405020304" pitchFamily="18" charset="0"/>
              </a:defRPr>
            </a:lvl5pPr>
            <a:lvl6pPr marL="2518239"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9pPr>
          </a:lstStyle>
          <a:p>
            <a:fld id="{6FE2BD85-15D0-4423-86D4-9ABC6635206A}" type="slidenum">
              <a:rPr kumimoji="0" lang="en-US" altLang="en-US" sz="1200"/>
              <a:pPr/>
              <a:t>32</a:t>
            </a:fld>
            <a:endParaRPr kumimoji="0" lang="en-US" altLang="en-US" sz="1200"/>
          </a:p>
        </p:txBody>
      </p:sp>
      <p:sp>
        <p:nvSpPr>
          <p:cNvPr id="67588" name="Rectangle 2"/>
          <p:cNvSpPr>
            <a:spLocks noGrp="1" noRot="1" noChangeAspect="1" noChangeArrowheads="1" noTextEdit="1"/>
          </p:cNvSpPr>
          <p:nvPr>
            <p:ph type="sldImg"/>
          </p:nvPr>
        </p:nvSpPr>
        <p:spPr>
          <a:xfrm>
            <a:off x="407988" y="698500"/>
            <a:ext cx="6194425" cy="3484563"/>
          </a:xfrm>
          <a:ln/>
        </p:spPr>
      </p:sp>
      <p:sp>
        <p:nvSpPr>
          <p:cNvPr id="67589"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Tree>
    <p:extLst>
      <p:ext uri="{BB962C8B-B14F-4D97-AF65-F5344CB8AC3E}">
        <p14:creationId xmlns:p14="http://schemas.microsoft.com/office/powerpoint/2010/main" val="2956617263"/>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11"/>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621">
              <a:defRPr kumimoji="1" sz="2400">
                <a:solidFill>
                  <a:schemeClr val="tx1"/>
                </a:solidFill>
                <a:latin typeface="Times New Roman" panose="02020603050405020304" pitchFamily="18" charset="0"/>
              </a:defRPr>
            </a:lvl1pPr>
            <a:lvl2pPr marL="744025" indent="-286163" defTabSz="931621">
              <a:defRPr kumimoji="1" sz="2400">
                <a:solidFill>
                  <a:schemeClr val="tx1"/>
                </a:solidFill>
                <a:latin typeface="Times New Roman" panose="02020603050405020304" pitchFamily="18" charset="0"/>
              </a:defRPr>
            </a:lvl2pPr>
            <a:lvl3pPr marL="1144654" indent="-228931" defTabSz="931621">
              <a:defRPr kumimoji="1" sz="2400">
                <a:solidFill>
                  <a:schemeClr val="tx1"/>
                </a:solidFill>
                <a:latin typeface="Times New Roman" panose="02020603050405020304" pitchFamily="18" charset="0"/>
              </a:defRPr>
            </a:lvl3pPr>
            <a:lvl4pPr marL="1602516" indent="-228931" defTabSz="931621">
              <a:defRPr kumimoji="1" sz="2400">
                <a:solidFill>
                  <a:schemeClr val="tx1"/>
                </a:solidFill>
                <a:latin typeface="Times New Roman" panose="02020603050405020304" pitchFamily="18" charset="0"/>
              </a:defRPr>
            </a:lvl4pPr>
            <a:lvl5pPr marL="2060377" indent="-228931" defTabSz="931621">
              <a:defRPr kumimoji="1" sz="2400">
                <a:solidFill>
                  <a:schemeClr val="tx1"/>
                </a:solidFill>
                <a:latin typeface="Times New Roman" panose="02020603050405020304" pitchFamily="18" charset="0"/>
              </a:defRPr>
            </a:lvl5pPr>
            <a:lvl6pPr marL="2518239"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9pPr>
          </a:lstStyle>
          <a:p>
            <a:fld id="{D4E6845B-45E4-4D3E-B083-F339416F830D}" type="datetime1">
              <a:rPr kumimoji="0" lang="en-US" altLang="en-US" sz="1200"/>
              <a:t>5/5/2021</a:t>
            </a:fld>
            <a:endParaRPr kumimoji="0" lang="en-US" altLang="en-US" sz="1200"/>
          </a:p>
        </p:txBody>
      </p:sp>
      <p:sp>
        <p:nvSpPr>
          <p:cNvPr id="69635" name="Rectangle 13"/>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621">
              <a:defRPr kumimoji="1" sz="2400">
                <a:solidFill>
                  <a:schemeClr val="tx1"/>
                </a:solidFill>
                <a:latin typeface="Times New Roman" panose="02020603050405020304" pitchFamily="18" charset="0"/>
              </a:defRPr>
            </a:lvl1pPr>
            <a:lvl2pPr marL="744025" indent="-286163" defTabSz="931621">
              <a:defRPr kumimoji="1" sz="2400">
                <a:solidFill>
                  <a:schemeClr val="tx1"/>
                </a:solidFill>
                <a:latin typeface="Times New Roman" panose="02020603050405020304" pitchFamily="18" charset="0"/>
              </a:defRPr>
            </a:lvl2pPr>
            <a:lvl3pPr marL="1144654" indent="-228931" defTabSz="931621">
              <a:defRPr kumimoji="1" sz="2400">
                <a:solidFill>
                  <a:schemeClr val="tx1"/>
                </a:solidFill>
                <a:latin typeface="Times New Roman" panose="02020603050405020304" pitchFamily="18" charset="0"/>
              </a:defRPr>
            </a:lvl3pPr>
            <a:lvl4pPr marL="1602516" indent="-228931" defTabSz="931621">
              <a:defRPr kumimoji="1" sz="2400">
                <a:solidFill>
                  <a:schemeClr val="tx1"/>
                </a:solidFill>
                <a:latin typeface="Times New Roman" panose="02020603050405020304" pitchFamily="18" charset="0"/>
              </a:defRPr>
            </a:lvl4pPr>
            <a:lvl5pPr marL="2060377" indent="-228931" defTabSz="931621">
              <a:defRPr kumimoji="1" sz="2400">
                <a:solidFill>
                  <a:schemeClr val="tx1"/>
                </a:solidFill>
                <a:latin typeface="Times New Roman" panose="02020603050405020304" pitchFamily="18" charset="0"/>
              </a:defRPr>
            </a:lvl5pPr>
            <a:lvl6pPr marL="2518239"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9pPr>
          </a:lstStyle>
          <a:p>
            <a:fld id="{0645C2B9-B49B-4828-8426-68D7893EB5FC}" type="slidenum">
              <a:rPr kumimoji="0" lang="en-US" altLang="en-US" sz="1200"/>
              <a:pPr/>
              <a:t>33</a:t>
            </a:fld>
            <a:endParaRPr kumimoji="0" lang="en-US" altLang="en-US" sz="1200"/>
          </a:p>
        </p:txBody>
      </p:sp>
      <p:sp>
        <p:nvSpPr>
          <p:cNvPr id="69636" name="Rectangle 2"/>
          <p:cNvSpPr>
            <a:spLocks noGrp="1" noRot="1" noChangeAspect="1" noChangeArrowheads="1" noTextEdit="1"/>
          </p:cNvSpPr>
          <p:nvPr>
            <p:ph type="sldImg"/>
          </p:nvPr>
        </p:nvSpPr>
        <p:spPr>
          <a:xfrm>
            <a:off x="407988" y="698500"/>
            <a:ext cx="6194425" cy="3484563"/>
          </a:xfrm>
          <a:ln/>
        </p:spPr>
      </p:sp>
      <p:sp>
        <p:nvSpPr>
          <p:cNvPr id="69637"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Tree>
    <p:extLst>
      <p:ext uri="{BB962C8B-B14F-4D97-AF65-F5344CB8AC3E}">
        <p14:creationId xmlns:p14="http://schemas.microsoft.com/office/powerpoint/2010/main" val="3341994468"/>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11"/>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621">
              <a:defRPr kumimoji="1" sz="2400">
                <a:solidFill>
                  <a:schemeClr val="tx1"/>
                </a:solidFill>
                <a:latin typeface="Times New Roman" panose="02020603050405020304" pitchFamily="18" charset="0"/>
              </a:defRPr>
            </a:lvl1pPr>
            <a:lvl2pPr marL="744025" indent="-286163" defTabSz="931621">
              <a:defRPr kumimoji="1" sz="2400">
                <a:solidFill>
                  <a:schemeClr val="tx1"/>
                </a:solidFill>
                <a:latin typeface="Times New Roman" panose="02020603050405020304" pitchFamily="18" charset="0"/>
              </a:defRPr>
            </a:lvl2pPr>
            <a:lvl3pPr marL="1144654" indent="-228931" defTabSz="931621">
              <a:defRPr kumimoji="1" sz="2400">
                <a:solidFill>
                  <a:schemeClr val="tx1"/>
                </a:solidFill>
                <a:latin typeface="Times New Roman" panose="02020603050405020304" pitchFamily="18" charset="0"/>
              </a:defRPr>
            </a:lvl3pPr>
            <a:lvl4pPr marL="1602516" indent="-228931" defTabSz="931621">
              <a:defRPr kumimoji="1" sz="2400">
                <a:solidFill>
                  <a:schemeClr val="tx1"/>
                </a:solidFill>
                <a:latin typeface="Times New Roman" panose="02020603050405020304" pitchFamily="18" charset="0"/>
              </a:defRPr>
            </a:lvl4pPr>
            <a:lvl5pPr marL="2060377" indent="-228931" defTabSz="931621">
              <a:defRPr kumimoji="1" sz="2400">
                <a:solidFill>
                  <a:schemeClr val="tx1"/>
                </a:solidFill>
                <a:latin typeface="Times New Roman" panose="02020603050405020304" pitchFamily="18" charset="0"/>
              </a:defRPr>
            </a:lvl5pPr>
            <a:lvl6pPr marL="2518239"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9pPr>
          </a:lstStyle>
          <a:p>
            <a:fld id="{DE9333F9-1555-43DB-9B39-6CACB57C6252}" type="datetime1">
              <a:rPr kumimoji="0" lang="en-US" altLang="en-US" sz="1200"/>
              <a:t>5/5/2021</a:t>
            </a:fld>
            <a:endParaRPr kumimoji="0" lang="en-US" altLang="en-US" sz="1200"/>
          </a:p>
        </p:txBody>
      </p:sp>
      <p:sp>
        <p:nvSpPr>
          <p:cNvPr id="68611" name="Rectangle 13"/>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621">
              <a:defRPr kumimoji="1" sz="2400">
                <a:solidFill>
                  <a:schemeClr val="tx1"/>
                </a:solidFill>
                <a:latin typeface="Times New Roman" panose="02020603050405020304" pitchFamily="18" charset="0"/>
              </a:defRPr>
            </a:lvl1pPr>
            <a:lvl2pPr marL="744025" indent="-286163" defTabSz="931621">
              <a:defRPr kumimoji="1" sz="2400">
                <a:solidFill>
                  <a:schemeClr val="tx1"/>
                </a:solidFill>
                <a:latin typeface="Times New Roman" panose="02020603050405020304" pitchFamily="18" charset="0"/>
              </a:defRPr>
            </a:lvl2pPr>
            <a:lvl3pPr marL="1144654" indent="-228931" defTabSz="931621">
              <a:defRPr kumimoji="1" sz="2400">
                <a:solidFill>
                  <a:schemeClr val="tx1"/>
                </a:solidFill>
                <a:latin typeface="Times New Roman" panose="02020603050405020304" pitchFamily="18" charset="0"/>
              </a:defRPr>
            </a:lvl3pPr>
            <a:lvl4pPr marL="1602516" indent="-228931" defTabSz="931621">
              <a:defRPr kumimoji="1" sz="2400">
                <a:solidFill>
                  <a:schemeClr val="tx1"/>
                </a:solidFill>
                <a:latin typeface="Times New Roman" panose="02020603050405020304" pitchFamily="18" charset="0"/>
              </a:defRPr>
            </a:lvl4pPr>
            <a:lvl5pPr marL="2060377" indent="-228931" defTabSz="931621">
              <a:defRPr kumimoji="1" sz="2400">
                <a:solidFill>
                  <a:schemeClr val="tx1"/>
                </a:solidFill>
                <a:latin typeface="Times New Roman" panose="02020603050405020304" pitchFamily="18" charset="0"/>
              </a:defRPr>
            </a:lvl5pPr>
            <a:lvl6pPr marL="2518239"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9pPr>
          </a:lstStyle>
          <a:p>
            <a:fld id="{3DC918D2-2B67-4B2C-ADBE-4305E890BB74}" type="slidenum">
              <a:rPr kumimoji="0" lang="en-US" altLang="en-US" sz="1200"/>
              <a:pPr/>
              <a:t>34</a:t>
            </a:fld>
            <a:endParaRPr kumimoji="0" lang="en-US" altLang="en-US" sz="1200"/>
          </a:p>
        </p:txBody>
      </p:sp>
      <p:sp>
        <p:nvSpPr>
          <p:cNvPr id="68612" name="Rectangle 2"/>
          <p:cNvSpPr>
            <a:spLocks noGrp="1" noRot="1" noChangeAspect="1" noChangeArrowheads="1" noTextEdit="1"/>
          </p:cNvSpPr>
          <p:nvPr>
            <p:ph type="sldImg"/>
          </p:nvPr>
        </p:nvSpPr>
        <p:spPr>
          <a:xfrm>
            <a:off x="407988" y="698500"/>
            <a:ext cx="6194425" cy="3484563"/>
          </a:xfrm>
          <a:ln/>
        </p:spPr>
      </p:sp>
      <p:sp>
        <p:nvSpPr>
          <p:cNvPr id="68613"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Tree>
    <p:extLst>
      <p:ext uri="{BB962C8B-B14F-4D97-AF65-F5344CB8AC3E}">
        <p14:creationId xmlns:p14="http://schemas.microsoft.com/office/powerpoint/2010/main" val="2079036412"/>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11"/>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621">
              <a:defRPr kumimoji="1" sz="2400">
                <a:solidFill>
                  <a:schemeClr val="tx1"/>
                </a:solidFill>
                <a:latin typeface="Times New Roman" panose="02020603050405020304" pitchFamily="18" charset="0"/>
              </a:defRPr>
            </a:lvl1pPr>
            <a:lvl2pPr marL="744025" indent="-286163" defTabSz="931621">
              <a:defRPr kumimoji="1" sz="2400">
                <a:solidFill>
                  <a:schemeClr val="tx1"/>
                </a:solidFill>
                <a:latin typeface="Times New Roman" panose="02020603050405020304" pitchFamily="18" charset="0"/>
              </a:defRPr>
            </a:lvl2pPr>
            <a:lvl3pPr marL="1144654" indent="-228931" defTabSz="931621">
              <a:defRPr kumimoji="1" sz="2400">
                <a:solidFill>
                  <a:schemeClr val="tx1"/>
                </a:solidFill>
                <a:latin typeface="Times New Roman" panose="02020603050405020304" pitchFamily="18" charset="0"/>
              </a:defRPr>
            </a:lvl3pPr>
            <a:lvl4pPr marL="1602516" indent="-228931" defTabSz="931621">
              <a:defRPr kumimoji="1" sz="2400">
                <a:solidFill>
                  <a:schemeClr val="tx1"/>
                </a:solidFill>
                <a:latin typeface="Times New Roman" panose="02020603050405020304" pitchFamily="18" charset="0"/>
              </a:defRPr>
            </a:lvl4pPr>
            <a:lvl5pPr marL="2060377" indent="-228931" defTabSz="931621">
              <a:defRPr kumimoji="1" sz="2400">
                <a:solidFill>
                  <a:schemeClr val="tx1"/>
                </a:solidFill>
                <a:latin typeface="Times New Roman" panose="02020603050405020304" pitchFamily="18" charset="0"/>
              </a:defRPr>
            </a:lvl5pPr>
            <a:lvl6pPr marL="2518239"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9pPr>
          </a:lstStyle>
          <a:p>
            <a:fld id="{6CA4AEC7-E150-4338-B3B8-B316E0D1FBDE}" type="datetime1">
              <a:rPr kumimoji="0" lang="en-US" altLang="en-US" sz="1200"/>
              <a:t>5/5/2021</a:t>
            </a:fld>
            <a:endParaRPr kumimoji="0" lang="en-US" altLang="en-US" sz="1200"/>
          </a:p>
        </p:txBody>
      </p:sp>
      <p:sp>
        <p:nvSpPr>
          <p:cNvPr id="70659" name="Rectangle 13"/>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621">
              <a:defRPr kumimoji="1" sz="2400">
                <a:solidFill>
                  <a:schemeClr val="tx1"/>
                </a:solidFill>
                <a:latin typeface="Times New Roman" panose="02020603050405020304" pitchFamily="18" charset="0"/>
              </a:defRPr>
            </a:lvl1pPr>
            <a:lvl2pPr marL="744025" indent="-286163" defTabSz="931621">
              <a:defRPr kumimoji="1" sz="2400">
                <a:solidFill>
                  <a:schemeClr val="tx1"/>
                </a:solidFill>
                <a:latin typeface="Times New Roman" panose="02020603050405020304" pitchFamily="18" charset="0"/>
              </a:defRPr>
            </a:lvl2pPr>
            <a:lvl3pPr marL="1144654" indent="-228931" defTabSz="931621">
              <a:defRPr kumimoji="1" sz="2400">
                <a:solidFill>
                  <a:schemeClr val="tx1"/>
                </a:solidFill>
                <a:latin typeface="Times New Roman" panose="02020603050405020304" pitchFamily="18" charset="0"/>
              </a:defRPr>
            </a:lvl3pPr>
            <a:lvl4pPr marL="1602516" indent="-228931" defTabSz="931621">
              <a:defRPr kumimoji="1" sz="2400">
                <a:solidFill>
                  <a:schemeClr val="tx1"/>
                </a:solidFill>
                <a:latin typeface="Times New Roman" panose="02020603050405020304" pitchFamily="18" charset="0"/>
              </a:defRPr>
            </a:lvl4pPr>
            <a:lvl5pPr marL="2060377" indent="-228931" defTabSz="931621">
              <a:defRPr kumimoji="1" sz="2400">
                <a:solidFill>
                  <a:schemeClr val="tx1"/>
                </a:solidFill>
                <a:latin typeface="Times New Roman" panose="02020603050405020304" pitchFamily="18" charset="0"/>
              </a:defRPr>
            </a:lvl5pPr>
            <a:lvl6pPr marL="2518239"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9pPr>
          </a:lstStyle>
          <a:p>
            <a:fld id="{627FEEEA-63C2-46C4-91E4-E571E042874E}" type="slidenum">
              <a:rPr kumimoji="0" lang="en-US" altLang="en-US" sz="1200"/>
              <a:pPr/>
              <a:t>35</a:t>
            </a:fld>
            <a:endParaRPr kumimoji="0" lang="en-US" altLang="en-US" sz="1200"/>
          </a:p>
        </p:txBody>
      </p:sp>
      <p:sp>
        <p:nvSpPr>
          <p:cNvPr id="70660" name="Rectangle 2"/>
          <p:cNvSpPr>
            <a:spLocks noGrp="1" noRot="1" noChangeAspect="1" noChangeArrowheads="1" noTextEdit="1"/>
          </p:cNvSpPr>
          <p:nvPr>
            <p:ph type="sldImg"/>
          </p:nvPr>
        </p:nvSpPr>
        <p:spPr>
          <a:xfrm>
            <a:off x="407988" y="698500"/>
            <a:ext cx="6194425" cy="3484563"/>
          </a:xfrm>
          <a:ln/>
        </p:spPr>
      </p:sp>
      <p:sp>
        <p:nvSpPr>
          <p:cNvPr id="70661"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Tree>
    <p:extLst>
      <p:ext uri="{BB962C8B-B14F-4D97-AF65-F5344CB8AC3E}">
        <p14:creationId xmlns:p14="http://schemas.microsoft.com/office/powerpoint/2010/main" val="1263901864"/>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11"/>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621">
              <a:defRPr kumimoji="1" sz="2400">
                <a:solidFill>
                  <a:schemeClr val="tx1"/>
                </a:solidFill>
                <a:latin typeface="Times New Roman" panose="02020603050405020304" pitchFamily="18" charset="0"/>
              </a:defRPr>
            </a:lvl1pPr>
            <a:lvl2pPr marL="744025" indent="-286163" defTabSz="931621">
              <a:defRPr kumimoji="1" sz="2400">
                <a:solidFill>
                  <a:schemeClr val="tx1"/>
                </a:solidFill>
                <a:latin typeface="Times New Roman" panose="02020603050405020304" pitchFamily="18" charset="0"/>
              </a:defRPr>
            </a:lvl2pPr>
            <a:lvl3pPr marL="1144654" indent="-228931" defTabSz="931621">
              <a:defRPr kumimoji="1" sz="2400">
                <a:solidFill>
                  <a:schemeClr val="tx1"/>
                </a:solidFill>
                <a:latin typeface="Times New Roman" panose="02020603050405020304" pitchFamily="18" charset="0"/>
              </a:defRPr>
            </a:lvl3pPr>
            <a:lvl4pPr marL="1602516" indent="-228931" defTabSz="931621">
              <a:defRPr kumimoji="1" sz="2400">
                <a:solidFill>
                  <a:schemeClr val="tx1"/>
                </a:solidFill>
                <a:latin typeface="Times New Roman" panose="02020603050405020304" pitchFamily="18" charset="0"/>
              </a:defRPr>
            </a:lvl4pPr>
            <a:lvl5pPr marL="2060377" indent="-228931" defTabSz="931621">
              <a:defRPr kumimoji="1" sz="2400">
                <a:solidFill>
                  <a:schemeClr val="tx1"/>
                </a:solidFill>
                <a:latin typeface="Times New Roman" panose="02020603050405020304" pitchFamily="18" charset="0"/>
              </a:defRPr>
            </a:lvl5pPr>
            <a:lvl6pPr marL="2518239"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9pPr>
          </a:lstStyle>
          <a:p>
            <a:fld id="{3B6BD1BB-66E9-463F-96E6-3D909B3CF2CE}" type="datetime1">
              <a:rPr kumimoji="0" lang="en-US" altLang="en-US" sz="1200"/>
              <a:t>5/5/2021</a:t>
            </a:fld>
            <a:endParaRPr kumimoji="0" lang="en-US" altLang="en-US" sz="1200"/>
          </a:p>
        </p:txBody>
      </p:sp>
      <p:sp>
        <p:nvSpPr>
          <p:cNvPr id="67587" name="Rectangle 13"/>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621">
              <a:defRPr kumimoji="1" sz="2400">
                <a:solidFill>
                  <a:schemeClr val="tx1"/>
                </a:solidFill>
                <a:latin typeface="Times New Roman" panose="02020603050405020304" pitchFamily="18" charset="0"/>
              </a:defRPr>
            </a:lvl1pPr>
            <a:lvl2pPr marL="744025" indent="-286163" defTabSz="931621">
              <a:defRPr kumimoji="1" sz="2400">
                <a:solidFill>
                  <a:schemeClr val="tx1"/>
                </a:solidFill>
                <a:latin typeface="Times New Roman" panose="02020603050405020304" pitchFamily="18" charset="0"/>
              </a:defRPr>
            </a:lvl2pPr>
            <a:lvl3pPr marL="1144654" indent="-228931" defTabSz="931621">
              <a:defRPr kumimoji="1" sz="2400">
                <a:solidFill>
                  <a:schemeClr val="tx1"/>
                </a:solidFill>
                <a:latin typeface="Times New Roman" panose="02020603050405020304" pitchFamily="18" charset="0"/>
              </a:defRPr>
            </a:lvl3pPr>
            <a:lvl4pPr marL="1602516" indent="-228931" defTabSz="931621">
              <a:defRPr kumimoji="1" sz="2400">
                <a:solidFill>
                  <a:schemeClr val="tx1"/>
                </a:solidFill>
                <a:latin typeface="Times New Roman" panose="02020603050405020304" pitchFamily="18" charset="0"/>
              </a:defRPr>
            </a:lvl4pPr>
            <a:lvl5pPr marL="2060377" indent="-228931" defTabSz="931621">
              <a:defRPr kumimoji="1" sz="2400">
                <a:solidFill>
                  <a:schemeClr val="tx1"/>
                </a:solidFill>
                <a:latin typeface="Times New Roman" panose="02020603050405020304" pitchFamily="18" charset="0"/>
              </a:defRPr>
            </a:lvl5pPr>
            <a:lvl6pPr marL="2518239"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9pPr>
          </a:lstStyle>
          <a:p>
            <a:fld id="{6FE2BD85-15D0-4423-86D4-9ABC6635206A}" type="slidenum">
              <a:rPr kumimoji="0" lang="en-US" altLang="en-US" sz="1200"/>
              <a:pPr/>
              <a:t>36</a:t>
            </a:fld>
            <a:endParaRPr kumimoji="0" lang="en-US" altLang="en-US" sz="1200"/>
          </a:p>
        </p:txBody>
      </p:sp>
      <p:sp>
        <p:nvSpPr>
          <p:cNvPr id="67588" name="Rectangle 2"/>
          <p:cNvSpPr>
            <a:spLocks noGrp="1" noRot="1" noChangeAspect="1" noChangeArrowheads="1" noTextEdit="1"/>
          </p:cNvSpPr>
          <p:nvPr>
            <p:ph type="sldImg"/>
          </p:nvPr>
        </p:nvSpPr>
        <p:spPr>
          <a:xfrm>
            <a:off x="407988" y="698500"/>
            <a:ext cx="6194425" cy="3484563"/>
          </a:xfrm>
          <a:ln/>
        </p:spPr>
      </p:sp>
      <p:sp>
        <p:nvSpPr>
          <p:cNvPr id="67589"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Tree>
    <p:extLst>
      <p:ext uri="{BB962C8B-B14F-4D97-AF65-F5344CB8AC3E}">
        <p14:creationId xmlns:p14="http://schemas.microsoft.com/office/powerpoint/2010/main" val="3765647845"/>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11"/>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621">
              <a:defRPr kumimoji="1" sz="2400">
                <a:solidFill>
                  <a:schemeClr val="tx1"/>
                </a:solidFill>
                <a:latin typeface="Times New Roman" panose="02020603050405020304" pitchFamily="18" charset="0"/>
              </a:defRPr>
            </a:lvl1pPr>
            <a:lvl2pPr marL="744025" indent="-286163" defTabSz="931621">
              <a:defRPr kumimoji="1" sz="2400">
                <a:solidFill>
                  <a:schemeClr val="tx1"/>
                </a:solidFill>
                <a:latin typeface="Times New Roman" panose="02020603050405020304" pitchFamily="18" charset="0"/>
              </a:defRPr>
            </a:lvl2pPr>
            <a:lvl3pPr marL="1144654" indent="-228931" defTabSz="931621">
              <a:defRPr kumimoji="1" sz="2400">
                <a:solidFill>
                  <a:schemeClr val="tx1"/>
                </a:solidFill>
                <a:latin typeface="Times New Roman" panose="02020603050405020304" pitchFamily="18" charset="0"/>
              </a:defRPr>
            </a:lvl3pPr>
            <a:lvl4pPr marL="1602516" indent="-228931" defTabSz="931621">
              <a:defRPr kumimoji="1" sz="2400">
                <a:solidFill>
                  <a:schemeClr val="tx1"/>
                </a:solidFill>
                <a:latin typeface="Times New Roman" panose="02020603050405020304" pitchFamily="18" charset="0"/>
              </a:defRPr>
            </a:lvl4pPr>
            <a:lvl5pPr marL="2060377" indent="-228931" defTabSz="931621">
              <a:defRPr kumimoji="1" sz="2400">
                <a:solidFill>
                  <a:schemeClr val="tx1"/>
                </a:solidFill>
                <a:latin typeface="Times New Roman" panose="02020603050405020304" pitchFamily="18" charset="0"/>
              </a:defRPr>
            </a:lvl5pPr>
            <a:lvl6pPr marL="2518239"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9pPr>
          </a:lstStyle>
          <a:p>
            <a:fld id="{3E235A60-F0BE-4B46-B616-60AD3EC80358}" type="datetime1">
              <a:rPr kumimoji="0" lang="en-US" altLang="en-US" sz="1200"/>
              <a:t>5/5/2021</a:t>
            </a:fld>
            <a:endParaRPr kumimoji="0" lang="en-US" altLang="en-US" sz="1200"/>
          </a:p>
        </p:txBody>
      </p:sp>
      <p:sp>
        <p:nvSpPr>
          <p:cNvPr id="71683" name="Rectangle 13"/>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621">
              <a:defRPr kumimoji="1" sz="2400">
                <a:solidFill>
                  <a:schemeClr val="tx1"/>
                </a:solidFill>
                <a:latin typeface="Times New Roman" panose="02020603050405020304" pitchFamily="18" charset="0"/>
              </a:defRPr>
            </a:lvl1pPr>
            <a:lvl2pPr marL="744025" indent="-286163" defTabSz="931621">
              <a:defRPr kumimoji="1" sz="2400">
                <a:solidFill>
                  <a:schemeClr val="tx1"/>
                </a:solidFill>
                <a:latin typeface="Times New Roman" panose="02020603050405020304" pitchFamily="18" charset="0"/>
              </a:defRPr>
            </a:lvl2pPr>
            <a:lvl3pPr marL="1144654" indent="-228931" defTabSz="931621">
              <a:defRPr kumimoji="1" sz="2400">
                <a:solidFill>
                  <a:schemeClr val="tx1"/>
                </a:solidFill>
                <a:latin typeface="Times New Roman" panose="02020603050405020304" pitchFamily="18" charset="0"/>
              </a:defRPr>
            </a:lvl3pPr>
            <a:lvl4pPr marL="1602516" indent="-228931" defTabSz="931621">
              <a:defRPr kumimoji="1" sz="2400">
                <a:solidFill>
                  <a:schemeClr val="tx1"/>
                </a:solidFill>
                <a:latin typeface="Times New Roman" panose="02020603050405020304" pitchFamily="18" charset="0"/>
              </a:defRPr>
            </a:lvl4pPr>
            <a:lvl5pPr marL="2060377" indent="-228931" defTabSz="931621">
              <a:defRPr kumimoji="1" sz="2400">
                <a:solidFill>
                  <a:schemeClr val="tx1"/>
                </a:solidFill>
                <a:latin typeface="Times New Roman" panose="02020603050405020304" pitchFamily="18" charset="0"/>
              </a:defRPr>
            </a:lvl5pPr>
            <a:lvl6pPr marL="2518239"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9pPr>
          </a:lstStyle>
          <a:p>
            <a:fld id="{3BBF1C81-0190-43BD-B295-72E62924C593}" type="slidenum">
              <a:rPr kumimoji="0" lang="en-US" altLang="en-US" sz="1200"/>
              <a:pPr/>
              <a:t>37</a:t>
            </a:fld>
            <a:endParaRPr kumimoji="0" lang="en-US" altLang="en-US" sz="1200"/>
          </a:p>
        </p:txBody>
      </p:sp>
      <p:sp>
        <p:nvSpPr>
          <p:cNvPr id="71684" name="Rectangle 2"/>
          <p:cNvSpPr>
            <a:spLocks noGrp="1" noRot="1" noChangeAspect="1" noChangeArrowheads="1" noTextEdit="1"/>
          </p:cNvSpPr>
          <p:nvPr>
            <p:ph type="sldImg"/>
          </p:nvPr>
        </p:nvSpPr>
        <p:spPr>
          <a:xfrm>
            <a:off x="407988" y="698500"/>
            <a:ext cx="6194425" cy="3484563"/>
          </a:xfrm>
          <a:ln/>
        </p:spPr>
      </p:sp>
      <p:sp>
        <p:nvSpPr>
          <p:cNvPr id="71685"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Tree>
    <p:extLst>
      <p:ext uri="{BB962C8B-B14F-4D97-AF65-F5344CB8AC3E}">
        <p14:creationId xmlns:p14="http://schemas.microsoft.com/office/powerpoint/2010/main" val="1438513167"/>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11"/>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621">
              <a:defRPr kumimoji="1" sz="2400">
                <a:solidFill>
                  <a:schemeClr val="tx1"/>
                </a:solidFill>
                <a:latin typeface="Times New Roman" panose="02020603050405020304" pitchFamily="18" charset="0"/>
              </a:defRPr>
            </a:lvl1pPr>
            <a:lvl2pPr marL="744025" indent="-286163" defTabSz="931621">
              <a:defRPr kumimoji="1" sz="2400">
                <a:solidFill>
                  <a:schemeClr val="tx1"/>
                </a:solidFill>
                <a:latin typeface="Times New Roman" panose="02020603050405020304" pitchFamily="18" charset="0"/>
              </a:defRPr>
            </a:lvl2pPr>
            <a:lvl3pPr marL="1144654" indent="-228931" defTabSz="931621">
              <a:defRPr kumimoji="1" sz="2400">
                <a:solidFill>
                  <a:schemeClr val="tx1"/>
                </a:solidFill>
                <a:latin typeface="Times New Roman" panose="02020603050405020304" pitchFamily="18" charset="0"/>
              </a:defRPr>
            </a:lvl3pPr>
            <a:lvl4pPr marL="1602516" indent="-228931" defTabSz="931621">
              <a:defRPr kumimoji="1" sz="2400">
                <a:solidFill>
                  <a:schemeClr val="tx1"/>
                </a:solidFill>
                <a:latin typeface="Times New Roman" panose="02020603050405020304" pitchFamily="18" charset="0"/>
              </a:defRPr>
            </a:lvl4pPr>
            <a:lvl5pPr marL="2060377" indent="-228931" defTabSz="931621">
              <a:defRPr kumimoji="1" sz="2400">
                <a:solidFill>
                  <a:schemeClr val="tx1"/>
                </a:solidFill>
                <a:latin typeface="Times New Roman" panose="02020603050405020304" pitchFamily="18" charset="0"/>
              </a:defRPr>
            </a:lvl5pPr>
            <a:lvl6pPr marL="2518239"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9pPr>
          </a:lstStyle>
          <a:p>
            <a:fld id="{6CA4AEC7-E150-4338-B3B8-B316E0D1FBDE}" type="datetime1">
              <a:rPr kumimoji="0" lang="en-US" altLang="en-US" sz="1200"/>
              <a:t>5/5/2021</a:t>
            </a:fld>
            <a:endParaRPr kumimoji="0" lang="en-US" altLang="en-US" sz="1200"/>
          </a:p>
        </p:txBody>
      </p:sp>
      <p:sp>
        <p:nvSpPr>
          <p:cNvPr id="70659" name="Rectangle 13"/>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621">
              <a:defRPr kumimoji="1" sz="2400">
                <a:solidFill>
                  <a:schemeClr val="tx1"/>
                </a:solidFill>
                <a:latin typeface="Times New Roman" panose="02020603050405020304" pitchFamily="18" charset="0"/>
              </a:defRPr>
            </a:lvl1pPr>
            <a:lvl2pPr marL="744025" indent="-286163" defTabSz="931621">
              <a:defRPr kumimoji="1" sz="2400">
                <a:solidFill>
                  <a:schemeClr val="tx1"/>
                </a:solidFill>
                <a:latin typeface="Times New Roman" panose="02020603050405020304" pitchFamily="18" charset="0"/>
              </a:defRPr>
            </a:lvl2pPr>
            <a:lvl3pPr marL="1144654" indent="-228931" defTabSz="931621">
              <a:defRPr kumimoji="1" sz="2400">
                <a:solidFill>
                  <a:schemeClr val="tx1"/>
                </a:solidFill>
                <a:latin typeface="Times New Roman" panose="02020603050405020304" pitchFamily="18" charset="0"/>
              </a:defRPr>
            </a:lvl3pPr>
            <a:lvl4pPr marL="1602516" indent="-228931" defTabSz="931621">
              <a:defRPr kumimoji="1" sz="2400">
                <a:solidFill>
                  <a:schemeClr val="tx1"/>
                </a:solidFill>
                <a:latin typeface="Times New Roman" panose="02020603050405020304" pitchFamily="18" charset="0"/>
              </a:defRPr>
            </a:lvl4pPr>
            <a:lvl5pPr marL="2060377" indent="-228931" defTabSz="931621">
              <a:defRPr kumimoji="1" sz="2400">
                <a:solidFill>
                  <a:schemeClr val="tx1"/>
                </a:solidFill>
                <a:latin typeface="Times New Roman" panose="02020603050405020304" pitchFamily="18" charset="0"/>
              </a:defRPr>
            </a:lvl5pPr>
            <a:lvl6pPr marL="2518239"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9pPr>
          </a:lstStyle>
          <a:p>
            <a:fld id="{627FEEEA-63C2-46C4-91E4-E571E042874E}" type="slidenum">
              <a:rPr kumimoji="0" lang="en-US" altLang="en-US" sz="1200"/>
              <a:pPr/>
              <a:t>38</a:t>
            </a:fld>
            <a:endParaRPr kumimoji="0" lang="en-US" altLang="en-US" sz="1200"/>
          </a:p>
        </p:txBody>
      </p:sp>
      <p:sp>
        <p:nvSpPr>
          <p:cNvPr id="70660" name="Rectangle 2"/>
          <p:cNvSpPr>
            <a:spLocks noGrp="1" noRot="1" noChangeAspect="1" noChangeArrowheads="1" noTextEdit="1"/>
          </p:cNvSpPr>
          <p:nvPr>
            <p:ph type="sldImg"/>
          </p:nvPr>
        </p:nvSpPr>
        <p:spPr>
          <a:xfrm>
            <a:off x="407988" y="698500"/>
            <a:ext cx="6194425" cy="3484563"/>
          </a:xfrm>
          <a:ln/>
        </p:spPr>
      </p:sp>
      <p:sp>
        <p:nvSpPr>
          <p:cNvPr id="70661"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Tree>
    <p:extLst>
      <p:ext uri="{BB962C8B-B14F-4D97-AF65-F5344CB8AC3E}">
        <p14:creationId xmlns:p14="http://schemas.microsoft.com/office/powerpoint/2010/main" val="3540859939"/>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11"/>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621">
              <a:defRPr kumimoji="1" sz="2400">
                <a:solidFill>
                  <a:schemeClr val="tx1"/>
                </a:solidFill>
                <a:latin typeface="Times New Roman" panose="02020603050405020304" pitchFamily="18" charset="0"/>
              </a:defRPr>
            </a:lvl1pPr>
            <a:lvl2pPr marL="744025" indent="-286163" defTabSz="931621">
              <a:defRPr kumimoji="1" sz="2400">
                <a:solidFill>
                  <a:schemeClr val="tx1"/>
                </a:solidFill>
                <a:latin typeface="Times New Roman" panose="02020603050405020304" pitchFamily="18" charset="0"/>
              </a:defRPr>
            </a:lvl2pPr>
            <a:lvl3pPr marL="1144654" indent="-228931" defTabSz="931621">
              <a:defRPr kumimoji="1" sz="2400">
                <a:solidFill>
                  <a:schemeClr val="tx1"/>
                </a:solidFill>
                <a:latin typeface="Times New Roman" panose="02020603050405020304" pitchFamily="18" charset="0"/>
              </a:defRPr>
            </a:lvl3pPr>
            <a:lvl4pPr marL="1602516" indent="-228931" defTabSz="931621">
              <a:defRPr kumimoji="1" sz="2400">
                <a:solidFill>
                  <a:schemeClr val="tx1"/>
                </a:solidFill>
                <a:latin typeface="Times New Roman" panose="02020603050405020304" pitchFamily="18" charset="0"/>
              </a:defRPr>
            </a:lvl4pPr>
            <a:lvl5pPr marL="2060377" indent="-228931" defTabSz="931621">
              <a:defRPr kumimoji="1" sz="2400">
                <a:solidFill>
                  <a:schemeClr val="tx1"/>
                </a:solidFill>
                <a:latin typeface="Times New Roman" panose="02020603050405020304" pitchFamily="18" charset="0"/>
              </a:defRPr>
            </a:lvl5pPr>
            <a:lvl6pPr marL="2518239"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9pPr>
          </a:lstStyle>
          <a:p>
            <a:fld id="{0687C830-9E0F-472E-AA2D-E9E77D67B439}" type="datetime1">
              <a:rPr kumimoji="0" lang="en-US" altLang="en-US" sz="1200"/>
              <a:t>5/5/2021</a:t>
            </a:fld>
            <a:endParaRPr kumimoji="0" lang="en-US" altLang="en-US" sz="1200"/>
          </a:p>
        </p:txBody>
      </p:sp>
      <p:sp>
        <p:nvSpPr>
          <p:cNvPr id="72707" name="Rectangle 13"/>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621">
              <a:defRPr kumimoji="1" sz="2400">
                <a:solidFill>
                  <a:schemeClr val="tx1"/>
                </a:solidFill>
                <a:latin typeface="Times New Roman" panose="02020603050405020304" pitchFamily="18" charset="0"/>
              </a:defRPr>
            </a:lvl1pPr>
            <a:lvl2pPr marL="744025" indent="-286163" defTabSz="931621">
              <a:defRPr kumimoji="1" sz="2400">
                <a:solidFill>
                  <a:schemeClr val="tx1"/>
                </a:solidFill>
                <a:latin typeface="Times New Roman" panose="02020603050405020304" pitchFamily="18" charset="0"/>
              </a:defRPr>
            </a:lvl2pPr>
            <a:lvl3pPr marL="1144654" indent="-228931" defTabSz="931621">
              <a:defRPr kumimoji="1" sz="2400">
                <a:solidFill>
                  <a:schemeClr val="tx1"/>
                </a:solidFill>
                <a:latin typeface="Times New Roman" panose="02020603050405020304" pitchFamily="18" charset="0"/>
              </a:defRPr>
            </a:lvl3pPr>
            <a:lvl4pPr marL="1602516" indent="-228931" defTabSz="931621">
              <a:defRPr kumimoji="1" sz="2400">
                <a:solidFill>
                  <a:schemeClr val="tx1"/>
                </a:solidFill>
                <a:latin typeface="Times New Roman" panose="02020603050405020304" pitchFamily="18" charset="0"/>
              </a:defRPr>
            </a:lvl4pPr>
            <a:lvl5pPr marL="2060377" indent="-228931" defTabSz="931621">
              <a:defRPr kumimoji="1" sz="2400">
                <a:solidFill>
                  <a:schemeClr val="tx1"/>
                </a:solidFill>
                <a:latin typeface="Times New Roman" panose="02020603050405020304" pitchFamily="18" charset="0"/>
              </a:defRPr>
            </a:lvl5pPr>
            <a:lvl6pPr marL="2518239"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9pPr>
          </a:lstStyle>
          <a:p>
            <a:fld id="{C6437BDB-BF06-461A-B68B-E06290D80CFD}" type="slidenum">
              <a:rPr kumimoji="0" lang="en-US" altLang="en-US" sz="1200"/>
              <a:pPr/>
              <a:t>39</a:t>
            </a:fld>
            <a:endParaRPr kumimoji="0" lang="en-US" altLang="en-US" sz="1200"/>
          </a:p>
        </p:txBody>
      </p:sp>
      <p:sp>
        <p:nvSpPr>
          <p:cNvPr id="72708" name="Rectangle 2"/>
          <p:cNvSpPr>
            <a:spLocks noGrp="1" noRot="1" noChangeAspect="1" noChangeArrowheads="1" noTextEdit="1"/>
          </p:cNvSpPr>
          <p:nvPr>
            <p:ph type="sldImg"/>
          </p:nvPr>
        </p:nvSpPr>
        <p:spPr>
          <a:xfrm>
            <a:off x="407988" y="698500"/>
            <a:ext cx="6194425" cy="3484563"/>
          </a:xfrm>
          <a:ln/>
        </p:spPr>
      </p:sp>
      <p:sp>
        <p:nvSpPr>
          <p:cNvPr id="72709"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Tree>
    <p:extLst>
      <p:ext uri="{BB962C8B-B14F-4D97-AF65-F5344CB8AC3E}">
        <p14:creationId xmlns:p14="http://schemas.microsoft.com/office/powerpoint/2010/main" val="996355013"/>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11"/>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621">
              <a:defRPr kumimoji="1" sz="2400">
                <a:solidFill>
                  <a:schemeClr val="tx1"/>
                </a:solidFill>
                <a:latin typeface="Times New Roman" panose="02020603050405020304" pitchFamily="18" charset="0"/>
              </a:defRPr>
            </a:lvl1pPr>
            <a:lvl2pPr marL="744025" indent="-286163" defTabSz="931621">
              <a:defRPr kumimoji="1" sz="2400">
                <a:solidFill>
                  <a:schemeClr val="tx1"/>
                </a:solidFill>
                <a:latin typeface="Times New Roman" panose="02020603050405020304" pitchFamily="18" charset="0"/>
              </a:defRPr>
            </a:lvl2pPr>
            <a:lvl3pPr marL="1144654" indent="-228931" defTabSz="931621">
              <a:defRPr kumimoji="1" sz="2400">
                <a:solidFill>
                  <a:schemeClr val="tx1"/>
                </a:solidFill>
                <a:latin typeface="Times New Roman" panose="02020603050405020304" pitchFamily="18" charset="0"/>
              </a:defRPr>
            </a:lvl3pPr>
            <a:lvl4pPr marL="1602516" indent="-228931" defTabSz="931621">
              <a:defRPr kumimoji="1" sz="2400">
                <a:solidFill>
                  <a:schemeClr val="tx1"/>
                </a:solidFill>
                <a:latin typeface="Times New Roman" panose="02020603050405020304" pitchFamily="18" charset="0"/>
              </a:defRPr>
            </a:lvl4pPr>
            <a:lvl5pPr marL="2060377" indent="-228931" defTabSz="931621">
              <a:defRPr kumimoji="1" sz="2400">
                <a:solidFill>
                  <a:schemeClr val="tx1"/>
                </a:solidFill>
                <a:latin typeface="Times New Roman" panose="02020603050405020304" pitchFamily="18" charset="0"/>
              </a:defRPr>
            </a:lvl5pPr>
            <a:lvl6pPr marL="2518239"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9pPr>
          </a:lstStyle>
          <a:p>
            <a:fld id="{604D737D-9F10-4D70-8F59-CAD63F1D7E4F}" type="datetime1">
              <a:rPr kumimoji="0" lang="en-US" altLang="en-US" sz="1200"/>
              <a:t>5/5/2021</a:t>
            </a:fld>
            <a:endParaRPr kumimoji="0" lang="en-US" altLang="en-US" sz="1200"/>
          </a:p>
        </p:txBody>
      </p:sp>
      <p:sp>
        <p:nvSpPr>
          <p:cNvPr id="73731" name="Rectangle 13"/>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621">
              <a:defRPr kumimoji="1" sz="2400">
                <a:solidFill>
                  <a:schemeClr val="tx1"/>
                </a:solidFill>
                <a:latin typeface="Times New Roman" panose="02020603050405020304" pitchFamily="18" charset="0"/>
              </a:defRPr>
            </a:lvl1pPr>
            <a:lvl2pPr marL="744025" indent="-286163" defTabSz="931621">
              <a:defRPr kumimoji="1" sz="2400">
                <a:solidFill>
                  <a:schemeClr val="tx1"/>
                </a:solidFill>
                <a:latin typeface="Times New Roman" panose="02020603050405020304" pitchFamily="18" charset="0"/>
              </a:defRPr>
            </a:lvl2pPr>
            <a:lvl3pPr marL="1144654" indent="-228931" defTabSz="931621">
              <a:defRPr kumimoji="1" sz="2400">
                <a:solidFill>
                  <a:schemeClr val="tx1"/>
                </a:solidFill>
                <a:latin typeface="Times New Roman" panose="02020603050405020304" pitchFamily="18" charset="0"/>
              </a:defRPr>
            </a:lvl3pPr>
            <a:lvl4pPr marL="1602516" indent="-228931" defTabSz="931621">
              <a:defRPr kumimoji="1" sz="2400">
                <a:solidFill>
                  <a:schemeClr val="tx1"/>
                </a:solidFill>
                <a:latin typeface="Times New Roman" panose="02020603050405020304" pitchFamily="18" charset="0"/>
              </a:defRPr>
            </a:lvl4pPr>
            <a:lvl5pPr marL="2060377" indent="-228931" defTabSz="931621">
              <a:defRPr kumimoji="1" sz="2400">
                <a:solidFill>
                  <a:schemeClr val="tx1"/>
                </a:solidFill>
                <a:latin typeface="Times New Roman" panose="02020603050405020304" pitchFamily="18" charset="0"/>
              </a:defRPr>
            </a:lvl5pPr>
            <a:lvl6pPr marL="2518239"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9pPr>
          </a:lstStyle>
          <a:p>
            <a:fld id="{B4393CE4-DD75-4889-8BC3-7F97FF266CD8}" type="slidenum">
              <a:rPr kumimoji="0" lang="en-US" altLang="en-US" sz="1200"/>
              <a:pPr/>
              <a:t>40</a:t>
            </a:fld>
            <a:endParaRPr kumimoji="0" lang="en-US" altLang="en-US" sz="1200"/>
          </a:p>
        </p:txBody>
      </p:sp>
      <p:sp>
        <p:nvSpPr>
          <p:cNvPr id="73732" name="Rectangle 2"/>
          <p:cNvSpPr>
            <a:spLocks noGrp="1" noRot="1" noChangeAspect="1" noChangeArrowheads="1" noTextEdit="1"/>
          </p:cNvSpPr>
          <p:nvPr>
            <p:ph type="sldImg"/>
          </p:nvPr>
        </p:nvSpPr>
        <p:spPr>
          <a:xfrm>
            <a:off x="407988" y="698500"/>
            <a:ext cx="6194425" cy="3484563"/>
          </a:xfrm>
          <a:ln/>
        </p:spPr>
      </p:sp>
      <p:sp>
        <p:nvSpPr>
          <p:cNvPr id="73733"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Tree>
    <p:extLst>
      <p:ext uri="{BB962C8B-B14F-4D97-AF65-F5344CB8AC3E}">
        <p14:creationId xmlns:p14="http://schemas.microsoft.com/office/powerpoint/2010/main" val="4090230711"/>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11"/>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621">
              <a:defRPr kumimoji="1" sz="2400">
                <a:solidFill>
                  <a:schemeClr val="tx1"/>
                </a:solidFill>
                <a:latin typeface="Times New Roman" panose="02020603050405020304" pitchFamily="18" charset="0"/>
              </a:defRPr>
            </a:lvl1pPr>
            <a:lvl2pPr marL="744025" indent="-286163" defTabSz="931621">
              <a:defRPr kumimoji="1" sz="2400">
                <a:solidFill>
                  <a:schemeClr val="tx1"/>
                </a:solidFill>
                <a:latin typeface="Times New Roman" panose="02020603050405020304" pitchFamily="18" charset="0"/>
              </a:defRPr>
            </a:lvl2pPr>
            <a:lvl3pPr marL="1144654" indent="-228931" defTabSz="931621">
              <a:defRPr kumimoji="1" sz="2400">
                <a:solidFill>
                  <a:schemeClr val="tx1"/>
                </a:solidFill>
                <a:latin typeface="Times New Roman" panose="02020603050405020304" pitchFamily="18" charset="0"/>
              </a:defRPr>
            </a:lvl3pPr>
            <a:lvl4pPr marL="1602516" indent="-228931" defTabSz="931621">
              <a:defRPr kumimoji="1" sz="2400">
                <a:solidFill>
                  <a:schemeClr val="tx1"/>
                </a:solidFill>
                <a:latin typeface="Times New Roman" panose="02020603050405020304" pitchFamily="18" charset="0"/>
              </a:defRPr>
            </a:lvl4pPr>
            <a:lvl5pPr marL="2060377" indent="-228931" defTabSz="931621">
              <a:defRPr kumimoji="1" sz="2400">
                <a:solidFill>
                  <a:schemeClr val="tx1"/>
                </a:solidFill>
                <a:latin typeface="Times New Roman" panose="02020603050405020304" pitchFamily="18" charset="0"/>
              </a:defRPr>
            </a:lvl5pPr>
            <a:lvl6pPr marL="2518239"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9pPr>
          </a:lstStyle>
          <a:p>
            <a:fld id="{6C0A4F98-C7BD-455D-8654-2E45E4C03101}" type="datetime1">
              <a:rPr kumimoji="0" lang="en-US" altLang="en-US" sz="1200"/>
              <a:t>5/5/2021</a:t>
            </a:fld>
            <a:endParaRPr kumimoji="0" lang="en-US" altLang="en-US" sz="1200"/>
          </a:p>
        </p:txBody>
      </p:sp>
      <p:sp>
        <p:nvSpPr>
          <p:cNvPr id="74755" name="Rectangle 13"/>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621">
              <a:defRPr kumimoji="1" sz="2400">
                <a:solidFill>
                  <a:schemeClr val="tx1"/>
                </a:solidFill>
                <a:latin typeface="Times New Roman" panose="02020603050405020304" pitchFamily="18" charset="0"/>
              </a:defRPr>
            </a:lvl1pPr>
            <a:lvl2pPr marL="744025" indent="-286163" defTabSz="931621">
              <a:defRPr kumimoji="1" sz="2400">
                <a:solidFill>
                  <a:schemeClr val="tx1"/>
                </a:solidFill>
                <a:latin typeface="Times New Roman" panose="02020603050405020304" pitchFamily="18" charset="0"/>
              </a:defRPr>
            </a:lvl2pPr>
            <a:lvl3pPr marL="1144654" indent="-228931" defTabSz="931621">
              <a:defRPr kumimoji="1" sz="2400">
                <a:solidFill>
                  <a:schemeClr val="tx1"/>
                </a:solidFill>
                <a:latin typeface="Times New Roman" panose="02020603050405020304" pitchFamily="18" charset="0"/>
              </a:defRPr>
            </a:lvl3pPr>
            <a:lvl4pPr marL="1602516" indent="-228931" defTabSz="931621">
              <a:defRPr kumimoji="1" sz="2400">
                <a:solidFill>
                  <a:schemeClr val="tx1"/>
                </a:solidFill>
                <a:latin typeface="Times New Roman" panose="02020603050405020304" pitchFamily="18" charset="0"/>
              </a:defRPr>
            </a:lvl4pPr>
            <a:lvl5pPr marL="2060377" indent="-228931" defTabSz="931621">
              <a:defRPr kumimoji="1" sz="2400">
                <a:solidFill>
                  <a:schemeClr val="tx1"/>
                </a:solidFill>
                <a:latin typeface="Times New Roman" panose="02020603050405020304" pitchFamily="18" charset="0"/>
              </a:defRPr>
            </a:lvl5pPr>
            <a:lvl6pPr marL="2518239"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9pPr>
          </a:lstStyle>
          <a:p>
            <a:fld id="{0B9DAD4B-3C9C-42E7-BD6B-2031FCC08415}" type="slidenum">
              <a:rPr kumimoji="0" lang="en-US" altLang="en-US" sz="1200"/>
              <a:pPr/>
              <a:t>41</a:t>
            </a:fld>
            <a:endParaRPr kumimoji="0" lang="en-US" altLang="en-US" sz="1200"/>
          </a:p>
        </p:txBody>
      </p:sp>
      <p:sp>
        <p:nvSpPr>
          <p:cNvPr id="74756" name="Rectangle 2"/>
          <p:cNvSpPr>
            <a:spLocks noGrp="1" noRot="1" noChangeAspect="1" noChangeArrowheads="1" noTextEdit="1"/>
          </p:cNvSpPr>
          <p:nvPr>
            <p:ph type="sldImg"/>
          </p:nvPr>
        </p:nvSpPr>
        <p:spPr>
          <a:xfrm>
            <a:off x="407988" y="698500"/>
            <a:ext cx="6194425" cy="3484563"/>
          </a:xfrm>
          <a:ln/>
        </p:spPr>
      </p:sp>
      <p:sp>
        <p:nvSpPr>
          <p:cNvPr id="74757"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Tree>
    <p:extLst>
      <p:ext uri="{BB962C8B-B14F-4D97-AF65-F5344CB8AC3E}">
        <p14:creationId xmlns:p14="http://schemas.microsoft.com/office/powerpoint/2010/main" val="80888016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11"/>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621">
              <a:defRPr kumimoji="1" sz="2400">
                <a:solidFill>
                  <a:schemeClr val="tx1"/>
                </a:solidFill>
                <a:latin typeface="Times New Roman" panose="02020603050405020304" pitchFamily="18" charset="0"/>
              </a:defRPr>
            </a:lvl1pPr>
            <a:lvl2pPr marL="744025" indent="-286163" defTabSz="931621">
              <a:defRPr kumimoji="1" sz="2400">
                <a:solidFill>
                  <a:schemeClr val="tx1"/>
                </a:solidFill>
                <a:latin typeface="Times New Roman" panose="02020603050405020304" pitchFamily="18" charset="0"/>
              </a:defRPr>
            </a:lvl2pPr>
            <a:lvl3pPr marL="1144654" indent="-228931" defTabSz="931621">
              <a:defRPr kumimoji="1" sz="2400">
                <a:solidFill>
                  <a:schemeClr val="tx1"/>
                </a:solidFill>
                <a:latin typeface="Times New Roman" panose="02020603050405020304" pitchFamily="18" charset="0"/>
              </a:defRPr>
            </a:lvl3pPr>
            <a:lvl4pPr marL="1602516" indent="-228931" defTabSz="931621">
              <a:defRPr kumimoji="1" sz="2400">
                <a:solidFill>
                  <a:schemeClr val="tx1"/>
                </a:solidFill>
                <a:latin typeface="Times New Roman" panose="02020603050405020304" pitchFamily="18" charset="0"/>
              </a:defRPr>
            </a:lvl4pPr>
            <a:lvl5pPr marL="2060377" indent="-228931" defTabSz="931621">
              <a:defRPr kumimoji="1" sz="2400">
                <a:solidFill>
                  <a:schemeClr val="tx1"/>
                </a:solidFill>
                <a:latin typeface="Times New Roman" panose="02020603050405020304" pitchFamily="18" charset="0"/>
              </a:defRPr>
            </a:lvl5pPr>
            <a:lvl6pPr marL="2518239"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9pPr>
          </a:lstStyle>
          <a:p>
            <a:fld id="{2CBC531F-3D43-46EB-AA3B-B13CCA4AC9EF}" type="datetime1">
              <a:rPr kumimoji="0" lang="en-US" altLang="en-US" sz="1200"/>
              <a:t>5/5/2021</a:t>
            </a:fld>
            <a:endParaRPr kumimoji="0" lang="en-US" altLang="en-US" sz="1200"/>
          </a:p>
        </p:txBody>
      </p:sp>
      <p:sp>
        <p:nvSpPr>
          <p:cNvPr id="44035" name="Rectangle 13"/>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621">
              <a:defRPr kumimoji="1" sz="2400">
                <a:solidFill>
                  <a:schemeClr val="tx1"/>
                </a:solidFill>
                <a:latin typeface="Times New Roman" panose="02020603050405020304" pitchFamily="18" charset="0"/>
              </a:defRPr>
            </a:lvl1pPr>
            <a:lvl2pPr marL="744025" indent="-286163" defTabSz="931621">
              <a:defRPr kumimoji="1" sz="2400">
                <a:solidFill>
                  <a:schemeClr val="tx1"/>
                </a:solidFill>
                <a:latin typeface="Times New Roman" panose="02020603050405020304" pitchFamily="18" charset="0"/>
              </a:defRPr>
            </a:lvl2pPr>
            <a:lvl3pPr marL="1144654" indent="-228931" defTabSz="931621">
              <a:defRPr kumimoji="1" sz="2400">
                <a:solidFill>
                  <a:schemeClr val="tx1"/>
                </a:solidFill>
                <a:latin typeface="Times New Roman" panose="02020603050405020304" pitchFamily="18" charset="0"/>
              </a:defRPr>
            </a:lvl3pPr>
            <a:lvl4pPr marL="1602516" indent="-228931" defTabSz="931621">
              <a:defRPr kumimoji="1" sz="2400">
                <a:solidFill>
                  <a:schemeClr val="tx1"/>
                </a:solidFill>
                <a:latin typeface="Times New Roman" panose="02020603050405020304" pitchFamily="18" charset="0"/>
              </a:defRPr>
            </a:lvl4pPr>
            <a:lvl5pPr marL="2060377" indent="-228931" defTabSz="931621">
              <a:defRPr kumimoji="1" sz="2400">
                <a:solidFill>
                  <a:schemeClr val="tx1"/>
                </a:solidFill>
                <a:latin typeface="Times New Roman" panose="02020603050405020304" pitchFamily="18" charset="0"/>
              </a:defRPr>
            </a:lvl5pPr>
            <a:lvl6pPr marL="2518239"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9pPr>
          </a:lstStyle>
          <a:p>
            <a:fld id="{2EB5AD43-E654-4A37-86CD-74693122110A}" type="slidenum">
              <a:rPr kumimoji="0" lang="en-US" altLang="en-US" sz="1200"/>
              <a:pPr/>
              <a:t>6</a:t>
            </a:fld>
            <a:endParaRPr kumimoji="0" lang="en-US" altLang="en-US" sz="1200"/>
          </a:p>
        </p:txBody>
      </p:sp>
      <p:sp>
        <p:nvSpPr>
          <p:cNvPr id="44036" name="Rectangle 2"/>
          <p:cNvSpPr>
            <a:spLocks noGrp="1" noRot="1" noChangeAspect="1" noChangeArrowheads="1" noTextEdit="1"/>
          </p:cNvSpPr>
          <p:nvPr>
            <p:ph type="sldImg"/>
          </p:nvPr>
        </p:nvSpPr>
        <p:spPr>
          <a:xfrm>
            <a:off x="407988" y="698500"/>
            <a:ext cx="6194425" cy="3484563"/>
          </a:xfrm>
          <a:ln/>
        </p:spPr>
      </p:sp>
      <p:sp>
        <p:nvSpPr>
          <p:cNvPr id="44037"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Tree>
    <p:extLst>
      <p:ext uri="{BB962C8B-B14F-4D97-AF65-F5344CB8AC3E}">
        <p14:creationId xmlns:p14="http://schemas.microsoft.com/office/powerpoint/2010/main" val="3165462155"/>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11"/>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621">
              <a:defRPr kumimoji="1" sz="2400">
                <a:solidFill>
                  <a:schemeClr val="tx1"/>
                </a:solidFill>
                <a:latin typeface="Times New Roman" panose="02020603050405020304" pitchFamily="18" charset="0"/>
              </a:defRPr>
            </a:lvl1pPr>
            <a:lvl2pPr marL="744025" indent="-286163" defTabSz="931621">
              <a:defRPr kumimoji="1" sz="2400">
                <a:solidFill>
                  <a:schemeClr val="tx1"/>
                </a:solidFill>
                <a:latin typeface="Times New Roman" panose="02020603050405020304" pitchFamily="18" charset="0"/>
              </a:defRPr>
            </a:lvl2pPr>
            <a:lvl3pPr marL="1144654" indent="-228931" defTabSz="931621">
              <a:defRPr kumimoji="1" sz="2400">
                <a:solidFill>
                  <a:schemeClr val="tx1"/>
                </a:solidFill>
                <a:latin typeface="Times New Roman" panose="02020603050405020304" pitchFamily="18" charset="0"/>
              </a:defRPr>
            </a:lvl3pPr>
            <a:lvl4pPr marL="1602516" indent="-228931" defTabSz="931621">
              <a:defRPr kumimoji="1" sz="2400">
                <a:solidFill>
                  <a:schemeClr val="tx1"/>
                </a:solidFill>
                <a:latin typeface="Times New Roman" panose="02020603050405020304" pitchFamily="18" charset="0"/>
              </a:defRPr>
            </a:lvl4pPr>
            <a:lvl5pPr marL="2060377" indent="-228931" defTabSz="931621">
              <a:defRPr kumimoji="1" sz="2400">
                <a:solidFill>
                  <a:schemeClr val="tx1"/>
                </a:solidFill>
                <a:latin typeface="Times New Roman" panose="02020603050405020304" pitchFamily="18" charset="0"/>
              </a:defRPr>
            </a:lvl5pPr>
            <a:lvl6pPr marL="2518239"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9pPr>
          </a:lstStyle>
          <a:p>
            <a:fld id="{617EB967-4F8A-4D24-BCB4-04DC2E72B952}" type="datetime1">
              <a:rPr kumimoji="0" lang="en-US" altLang="en-US" sz="1200"/>
              <a:t>5/5/2021</a:t>
            </a:fld>
            <a:endParaRPr kumimoji="0" lang="en-US" altLang="en-US" sz="1200"/>
          </a:p>
        </p:txBody>
      </p:sp>
      <p:sp>
        <p:nvSpPr>
          <p:cNvPr id="75779" name="Rectangle 13"/>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621">
              <a:defRPr kumimoji="1" sz="2400">
                <a:solidFill>
                  <a:schemeClr val="tx1"/>
                </a:solidFill>
                <a:latin typeface="Times New Roman" panose="02020603050405020304" pitchFamily="18" charset="0"/>
              </a:defRPr>
            </a:lvl1pPr>
            <a:lvl2pPr marL="744025" indent="-286163" defTabSz="931621">
              <a:defRPr kumimoji="1" sz="2400">
                <a:solidFill>
                  <a:schemeClr val="tx1"/>
                </a:solidFill>
                <a:latin typeface="Times New Roman" panose="02020603050405020304" pitchFamily="18" charset="0"/>
              </a:defRPr>
            </a:lvl2pPr>
            <a:lvl3pPr marL="1144654" indent="-228931" defTabSz="931621">
              <a:defRPr kumimoji="1" sz="2400">
                <a:solidFill>
                  <a:schemeClr val="tx1"/>
                </a:solidFill>
                <a:latin typeface="Times New Roman" panose="02020603050405020304" pitchFamily="18" charset="0"/>
              </a:defRPr>
            </a:lvl3pPr>
            <a:lvl4pPr marL="1602516" indent="-228931" defTabSz="931621">
              <a:defRPr kumimoji="1" sz="2400">
                <a:solidFill>
                  <a:schemeClr val="tx1"/>
                </a:solidFill>
                <a:latin typeface="Times New Roman" panose="02020603050405020304" pitchFamily="18" charset="0"/>
              </a:defRPr>
            </a:lvl4pPr>
            <a:lvl5pPr marL="2060377" indent="-228931" defTabSz="931621">
              <a:defRPr kumimoji="1" sz="2400">
                <a:solidFill>
                  <a:schemeClr val="tx1"/>
                </a:solidFill>
                <a:latin typeface="Times New Roman" panose="02020603050405020304" pitchFamily="18" charset="0"/>
              </a:defRPr>
            </a:lvl5pPr>
            <a:lvl6pPr marL="2518239"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9pPr>
          </a:lstStyle>
          <a:p>
            <a:fld id="{7AD55784-E95C-4326-BBA2-41B1F2225617}" type="slidenum">
              <a:rPr kumimoji="0" lang="en-US" altLang="en-US" sz="1200"/>
              <a:pPr/>
              <a:t>42</a:t>
            </a:fld>
            <a:endParaRPr kumimoji="0" lang="en-US" altLang="en-US" sz="1200"/>
          </a:p>
        </p:txBody>
      </p:sp>
      <p:sp>
        <p:nvSpPr>
          <p:cNvPr id="75780" name="Rectangle 2"/>
          <p:cNvSpPr>
            <a:spLocks noGrp="1" noRot="1" noChangeAspect="1" noChangeArrowheads="1" noTextEdit="1"/>
          </p:cNvSpPr>
          <p:nvPr>
            <p:ph type="sldImg"/>
          </p:nvPr>
        </p:nvSpPr>
        <p:spPr>
          <a:xfrm>
            <a:off x="407988" y="698500"/>
            <a:ext cx="6194425" cy="3484563"/>
          </a:xfrm>
          <a:ln/>
        </p:spPr>
      </p:sp>
      <p:sp>
        <p:nvSpPr>
          <p:cNvPr id="75781"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Tree>
    <p:extLst>
      <p:ext uri="{BB962C8B-B14F-4D97-AF65-F5344CB8AC3E}">
        <p14:creationId xmlns:p14="http://schemas.microsoft.com/office/powerpoint/2010/main" val="2097548192"/>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11"/>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621">
              <a:defRPr kumimoji="1" sz="2400">
                <a:solidFill>
                  <a:schemeClr val="tx1"/>
                </a:solidFill>
                <a:latin typeface="Times New Roman" panose="02020603050405020304" pitchFamily="18" charset="0"/>
              </a:defRPr>
            </a:lvl1pPr>
            <a:lvl2pPr marL="744025" indent="-286163" defTabSz="931621">
              <a:defRPr kumimoji="1" sz="2400">
                <a:solidFill>
                  <a:schemeClr val="tx1"/>
                </a:solidFill>
                <a:latin typeface="Times New Roman" panose="02020603050405020304" pitchFamily="18" charset="0"/>
              </a:defRPr>
            </a:lvl2pPr>
            <a:lvl3pPr marL="1144654" indent="-228931" defTabSz="931621">
              <a:defRPr kumimoji="1" sz="2400">
                <a:solidFill>
                  <a:schemeClr val="tx1"/>
                </a:solidFill>
                <a:latin typeface="Times New Roman" panose="02020603050405020304" pitchFamily="18" charset="0"/>
              </a:defRPr>
            </a:lvl3pPr>
            <a:lvl4pPr marL="1602516" indent="-228931" defTabSz="931621">
              <a:defRPr kumimoji="1" sz="2400">
                <a:solidFill>
                  <a:schemeClr val="tx1"/>
                </a:solidFill>
                <a:latin typeface="Times New Roman" panose="02020603050405020304" pitchFamily="18" charset="0"/>
              </a:defRPr>
            </a:lvl4pPr>
            <a:lvl5pPr marL="2060377" indent="-228931" defTabSz="931621">
              <a:defRPr kumimoji="1" sz="2400">
                <a:solidFill>
                  <a:schemeClr val="tx1"/>
                </a:solidFill>
                <a:latin typeface="Times New Roman" panose="02020603050405020304" pitchFamily="18" charset="0"/>
              </a:defRPr>
            </a:lvl5pPr>
            <a:lvl6pPr marL="2518239"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9pPr>
          </a:lstStyle>
          <a:p>
            <a:fld id="{617EB967-4F8A-4D24-BCB4-04DC2E72B952}" type="datetime1">
              <a:rPr kumimoji="0" lang="en-US" altLang="en-US" sz="1200"/>
              <a:t>5/5/2021</a:t>
            </a:fld>
            <a:endParaRPr kumimoji="0" lang="en-US" altLang="en-US" sz="1200"/>
          </a:p>
        </p:txBody>
      </p:sp>
      <p:sp>
        <p:nvSpPr>
          <p:cNvPr id="75779" name="Rectangle 13"/>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621">
              <a:defRPr kumimoji="1" sz="2400">
                <a:solidFill>
                  <a:schemeClr val="tx1"/>
                </a:solidFill>
                <a:latin typeface="Times New Roman" panose="02020603050405020304" pitchFamily="18" charset="0"/>
              </a:defRPr>
            </a:lvl1pPr>
            <a:lvl2pPr marL="744025" indent="-286163" defTabSz="931621">
              <a:defRPr kumimoji="1" sz="2400">
                <a:solidFill>
                  <a:schemeClr val="tx1"/>
                </a:solidFill>
                <a:latin typeface="Times New Roman" panose="02020603050405020304" pitchFamily="18" charset="0"/>
              </a:defRPr>
            </a:lvl2pPr>
            <a:lvl3pPr marL="1144654" indent="-228931" defTabSz="931621">
              <a:defRPr kumimoji="1" sz="2400">
                <a:solidFill>
                  <a:schemeClr val="tx1"/>
                </a:solidFill>
                <a:latin typeface="Times New Roman" panose="02020603050405020304" pitchFamily="18" charset="0"/>
              </a:defRPr>
            </a:lvl3pPr>
            <a:lvl4pPr marL="1602516" indent="-228931" defTabSz="931621">
              <a:defRPr kumimoji="1" sz="2400">
                <a:solidFill>
                  <a:schemeClr val="tx1"/>
                </a:solidFill>
                <a:latin typeface="Times New Roman" panose="02020603050405020304" pitchFamily="18" charset="0"/>
              </a:defRPr>
            </a:lvl4pPr>
            <a:lvl5pPr marL="2060377" indent="-228931" defTabSz="931621">
              <a:defRPr kumimoji="1" sz="2400">
                <a:solidFill>
                  <a:schemeClr val="tx1"/>
                </a:solidFill>
                <a:latin typeface="Times New Roman" panose="02020603050405020304" pitchFamily="18" charset="0"/>
              </a:defRPr>
            </a:lvl5pPr>
            <a:lvl6pPr marL="2518239"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9pPr>
          </a:lstStyle>
          <a:p>
            <a:fld id="{7AD55784-E95C-4326-BBA2-41B1F2225617}" type="slidenum">
              <a:rPr kumimoji="0" lang="en-US" altLang="en-US" sz="1200"/>
              <a:pPr/>
              <a:t>43</a:t>
            </a:fld>
            <a:endParaRPr kumimoji="0" lang="en-US" altLang="en-US" sz="1200"/>
          </a:p>
        </p:txBody>
      </p:sp>
      <p:sp>
        <p:nvSpPr>
          <p:cNvPr id="75780" name="Rectangle 2"/>
          <p:cNvSpPr>
            <a:spLocks noGrp="1" noRot="1" noChangeAspect="1" noChangeArrowheads="1" noTextEdit="1"/>
          </p:cNvSpPr>
          <p:nvPr>
            <p:ph type="sldImg"/>
          </p:nvPr>
        </p:nvSpPr>
        <p:spPr>
          <a:xfrm>
            <a:off x="407988" y="698500"/>
            <a:ext cx="6194425" cy="3484563"/>
          </a:xfrm>
          <a:ln/>
        </p:spPr>
      </p:sp>
      <p:sp>
        <p:nvSpPr>
          <p:cNvPr id="75781"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Tree>
    <p:extLst>
      <p:ext uri="{BB962C8B-B14F-4D97-AF65-F5344CB8AC3E}">
        <p14:creationId xmlns:p14="http://schemas.microsoft.com/office/powerpoint/2010/main" val="3631700245"/>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Rectangle 11"/>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621">
              <a:defRPr kumimoji="1" sz="2400">
                <a:solidFill>
                  <a:schemeClr val="tx1"/>
                </a:solidFill>
                <a:latin typeface="Times New Roman" panose="02020603050405020304" pitchFamily="18" charset="0"/>
              </a:defRPr>
            </a:lvl1pPr>
            <a:lvl2pPr marL="744025" indent="-286163" defTabSz="931621">
              <a:defRPr kumimoji="1" sz="2400">
                <a:solidFill>
                  <a:schemeClr val="tx1"/>
                </a:solidFill>
                <a:latin typeface="Times New Roman" panose="02020603050405020304" pitchFamily="18" charset="0"/>
              </a:defRPr>
            </a:lvl2pPr>
            <a:lvl3pPr marL="1144654" indent="-228931" defTabSz="931621">
              <a:defRPr kumimoji="1" sz="2400">
                <a:solidFill>
                  <a:schemeClr val="tx1"/>
                </a:solidFill>
                <a:latin typeface="Times New Roman" panose="02020603050405020304" pitchFamily="18" charset="0"/>
              </a:defRPr>
            </a:lvl3pPr>
            <a:lvl4pPr marL="1602516" indent="-228931" defTabSz="931621">
              <a:defRPr kumimoji="1" sz="2400">
                <a:solidFill>
                  <a:schemeClr val="tx1"/>
                </a:solidFill>
                <a:latin typeface="Times New Roman" panose="02020603050405020304" pitchFamily="18" charset="0"/>
              </a:defRPr>
            </a:lvl4pPr>
            <a:lvl5pPr marL="2060377" indent="-228931" defTabSz="931621">
              <a:defRPr kumimoji="1" sz="2400">
                <a:solidFill>
                  <a:schemeClr val="tx1"/>
                </a:solidFill>
                <a:latin typeface="Times New Roman" panose="02020603050405020304" pitchFamily="18" charset="0"/>
              </a:defRPr>
            </a:lvl5pPr>
            <a:lvl6pPr marL="2518239"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9pPr>
          </a:lstStyle>
          <a:p>
            <a:fld id="{3E1DDAB1-424C-4C73-A3C7-571A5F20DB5B}" type="datetime1">
              <a:rPr kumimoji="0" lang="en-US" altLang="en-US" sz="1200"/>
              <a:t>5/5/2021</a:t>
            </a:fld>
            <a:endParaRPr kumimoji="0" lang="en-US" altLang="en-US" sz="1200"/>
          </a:p>
        </p:txBody>
      </p:sp>
      <p:sp>
        <p:nvSpPr>
          <p:cNvPr id="76803" name="Rectangle 13"/>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621">
              <a:defRPr kumimoji="1" sz="2400">
                <a:solidFill>
                  <a:schemeClr val="tx1"/>
                </a:solidFill>
                <a:latin typeface="Times New Roman" panose="02020603050405020304" pitchFamily="18" charset="0"/>
              </a:defRPr>
            </a:lvl1pPr>
            <a:lvl2pPr marL="744025" indent="-286163" defTabSz="931621">
              <a:defRPr kumimoji="1" sz="2400">
                <a:solidFill>
                  <a:schemeClr val="tx1"/>
                </a:solidFill>
                <a:latin typeface="Times New Roman" panose="02020603050405020304" pitchFamily="18" charset="0"/>
              </a:defRPr>
            </a:lvl2pPr>
            <a:lvl3pPr marL="1144654" indent="-228931" defTabSz="931621">
              <a:defRPr kumimoji="1" sz="2400">
                <a:solidFill>
                  <a:schemeClr val="tx1"/>
                </a:solidFill>
                <a:latin typeface="Times New Roman" panose="02020603050405020304" pitchFamily="18" charset="0"/>
              </a:defRPr>
            </a:lvl3pPr>
            <a:lvl4pPr marL="1602516" indent="-228931" defTabSz="931621">
              <a:defRPr kumimoji="1" sz="2400">
                <a:solidFill>
                  <a:schemeClr val="tx1"/>
                </a:solidFill>
                <a:latin typeface="Times New Roman" panose="02020603050405020304" pitchFamily="18" charset="0"/>
              </a:defRPr>
            </a:lvl4pPr>
            <a:lvl5pPr marL="2060377" indent="-228931" defTabSz="931621">
              <a:defRPr kumimoji="1" sz="2400">
                <a:solidFill>
                  <a:schemeClr val="tx1"/>
                </a:solidFill>
                <a:latin typeface="Times New Roman" panose="02020603050405020304" pitchFamily="18" charset="0"/>
              </a:defRPr>
            </a:lvl5pPr>
            <a:lvl6pPr marL="2518239"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9pPr>
          </a:lstStyle>
          <a:p>
            <a:fld id="{EAED32F3-F55E-4D9B-BF98-55FEDF899885}" type="slidenum">
              <a:rPr kumimoji="0" lang="en-US" altLang="en-US" sz="1200"/>
              <a:pPr/>
              <a:t>44</a:t>
            </a:fld>
            <a:endParaRPr kumimoji="0" lang="en-US" altLang="en-US" sz="1200"/>
          </a:p>
        </p:txBody>
      </p:sp>
      <p:sp>
        <p:nvSpPr>
          <p:cNvPr id="76804" name="Rectangle 2"/>
          <p:cNvSpPr>
            <a:spLocks noGrp="1" noRot="1" noChangeAspect="1" noChangeArrowheads="1" noTextEdit="1"/>
          </p:cNvSpPr>
          <p:nvPr>
            <p:ph type="sldImg"/>
          </p:nvPr>
        </p:nvSpPr>
        <p:spPr>
          <a:xfrm>
            <a:off x="407988" y="698500"/>
            <a:ext cx="6194425" cy="3484563"/>
          </a:xfrm>
          <a:ln/>
        </p:spPr>
      </p:sp>
      <p:sp>
        <p:nvSpPr>
          <p:cNvPr id="76805"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Tree>
    <p:extLst>
      <p:ext uri="{BB962C8B-B14F-4D97-AF65-F5344CB8AC3E}">
        <p14:creationId xmlns:p14="http://schemas.microsoft.com/office/powerpoint/2010/main" val="219296983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11"/>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621">
              <a:defRPr kumimoji="1" sz="2400">
                <a:solidFill>
                  <a:schemeClr val="tx1"/>
                </a:solidFill>
                <a:latin typeface="Times New Roman" panose="02020603050405020304" pitchFamily="18" charset="0"/>
              </a:defRPr>
            </a:lvl1pPr>
            <a:lvl2pPr marL="744025" indent="-286163" defTabSz="931621">
              <a:defRPr kumimoji="1" sz="2400">
                <a:solidFill>
                  <a:schemeClr val="tx1"/>
                </a:solidFill>
                <a:latin typeface="Times New Roman" panose="02020603050405020304" pitchFamily="18" charset="0"/>
              </a:defRPr>
            </a:lvl2pPr>
            <a:lvl3pPr marL="1144654" indent="-228931" defTabSz="931621">
              <a:defRPr kumimoji="1" sz="2400">
                <a:solidFill>
                  <a:schemeClr val="tx1"/>
                </a:solidFill>
                <a:latin typeface="Times New Roman" panose="02020603050405020304" pitchFamily="18" charset="0"/>
              </a:defRPr>
            </a:lvl3pPr>
            <a:lvl4pPr marL="1602516" indent="-228931" defTabSz="931621">
              <a:defRPr kumimoji="1" sz="2400">
                <a:solidFill>
                  <a:schemeClr val="tx1"/>
                </a:solidFill>
                <a:latin typeface="Times New Roman" panose="02020603050405020304" pitchFamily="18" charset="0"/>
              </a:defRPr>
            </a:lvl4pPr>
            <a:lvl5pPr marL="2060377" indent="-228931" defTabSz="931621">
              <a:defRPr kumimoji="1" sz="2400">
                <a:solidFill>
                  <a:schemeClr val="tx1"/>
                </a:solidFill>
                <a:latin typeface="Times New Roman" panose="02020603050405020304" pitchFamily="18" charset="0"/>
              </a:defRPr>
            </a:lvl5pPr>
            <a:lvl6pPr marL="2518239"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9pPr>
          </a:lstStyle>
          <a:p>
            <a:fld id="{5B3258BA-855F-4B0E-BC90-0D649720A949}" type="datetime1">
              <a:rPr kumimoji="0" lang="en-US" altLang="en-US" sz="1200"/>
              <a:t>5/5/2021</a:t>
            </a:fld>
            <a:endParaRPr kumimoji="0" lang="en-US" altLang="en-US" sz="1200"/>
          </a:p>
        </p:txBody>
      </p:sp>
      <p:sp>
        <p:nvSpPr>
          <p:cNvPr id="45059" name="Rectangle 13"/>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621">
              <a:defRPr kumimoji="1" sz="2400">
                <a:solidFill>
                  <a:schemeClr val="tx1"/>
                </a:solidFill>
                <a:latin typeface="Times New Roman" panose="02020603050405020304" pitchFamily="18" charset="0"/>
              </a:defRPr>
            </a:lvl1pPr>
            <a:lvl2pPr marL="744025" indent="-286163" defTabSz="931621">
              <a:defRPr kumimoji="1" sz="2400">
                <a:solidFill>
                  <a:schemeClr val="tx1"/>
                </a:solidFill>
                <a:latin typeface="Times New Roman" panose="02020603050405020304" pitchFamily="18" charset="0"/>
              </a:defRPr>
            </a:lvl2pPr>
            <a:lvl3pPr marL="1144654" indent="-228931" defTabSz="931621">
              <a:defRPr kumimoji="1" sz="2400">
                <a:solidFill>
                  <a:schemeClr val="tx1"/>
                </a:solidFill>
                <a:latin typeface="Times New Roman" panose="02020603050405020304" pitchFamily="18" charset="0"/>
              </a:defRPr>
            </a:lvl3pPr>
            <a:lvl4pPr marL="1602516" indent="-228931" defTabSz="931621">
              <a:defRPr kumimoji="1" sz="2400">
                <a:solidFill>
                  <a:schemeClr val="tx1"/>
                </a:solidFill>
                <a:latin typeface="Times New Roman" panose="02020603050405020304" pitchFamily="18" charset="0"/>
              </a:defRPr>
            </a:lvl4pPr>
            <a:lvl5pPr marL="2060377" indent="-228931" defTabSz="931621">
              <a:defRPr kumimoji="1" sz="2400">
                <a:solidFill>
                  <a:schemeClr val="tx1"/>
                </a:solidFill>
                <a:latin typeface="Times New Roman" panose="02020603050405020304" pitchFamily="18" charset="0"/>
              </a:defRPr>
            </a:lvl5pPr>
            <a:lvl6pPr marL="2518239"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9pPr>
          </a:lstStyle>
          <a:p>
            <a:fld id="{CD27E224-B15E-4980-8C8C-BE4FFAD127E4}" type="slidenum">
              <a:rPr kumimoji="0" lang="en-US" altLang="en-US" sz="1200"/>
              <a:pPr/>
              <a:t>7</a:t>
            </a:fld>
            <a:endParaRPr kumimoji="0" lang="en-US" altLang="en-US" sz="1200"/>
          </a:p>
        </p:txBody>
      </p:sp>
      <p:sp>
        <p:nvSpPr>
          <p:cNvPr id="45060" name="Rectangle 2"/>
          <p:cNvSpPr>
            <a:spLocks noGrp="1" noRot="1" noChangeAspect="1" noChangeArrowheads="1" noTextEdit="1"/>
          </p:cNvSpPr>
          <p:nvPr>
            <p:ph type="sldImg"/>
          </p:nvPr>
        </p:nvSpPr>
        <p:spPr>
          <a:xfrm>
            <a:off x="407988" y="698500"/>
            <a:ext cx="6194425" cy="3484563"/>
          </a:xfrm>
          <a:ln/>
        </p:spPr>
      </p:sp>
      <p:sp>
        <p:nvSpPr>
          <p:cNvPr id="45061"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Tree>
    <p:extLst>
      <p:ext uri="{BB962C8B-B14F-4D97-AF65-F5344CB8AC3E}">
        <p14:creationId xmlns:p14="http://schemas.microsoft.com/office/powerpoint/2010/main" val="373348466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11"/>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621">
              <a:defRPr kumimoji="1" sz="2400">
                <a:solidFill>
                  <a:schemeClr val="tx1"/>
                </a:solidFill>
                <a:latin typeface="Times New Roman" panose="02020603050405020304" pitchFamily="18" charset="0"/>
              </a:defRPr>
            </a:lvl1pPr>
            <a:lvl2pPr marL="744025" indent="-286163" defTabSz="931621">
              <a:defRPr kumimoji="1" sz="2400">
                <a:solidFill>
                  <a:schemeClr val="tx1"/>
                </a:solidFill>
                <a:latin typeface="Times New Roman" panose="02020603050405020304" pitchFamily="18" charset="0"/>
              </a:defRPr>
            </a:lvl2pPr>
            <a:lvl3pPr marL="1144654" indent="-228931" defTabSz="931621">
              <a:defRPr kumimoji="1" sz="2400">
                <a:solidFill>
                  <a:schemeClr val="tx1"/>
                </a:solidFill>
                <a:latin typeface="Times New Roman" panose="02020603050405020304" pitchFamily="18" charset="0"/>
              </a:defRPr>
            </a:lvl3pPr>
            <a:lvl4pPr marL="1602516" indent="-228931" defTabSz="931621">
              <a:defRPr kumimoji="1" sz="2400">
                <a:solidFill>
                  <a:schemeClr val="tx1"/>
                </a:solidFill>
                <a:latin typeface="Times New Roman" panose="02020603050405020304" pitchFamily="18" charset="0"/>
              </a:defRPr>
            </a:lvl4pPr>
            <a:lvl5pPr marL="2060377" indent="-228931" defTabSz="931621">
              <a:defRPr kumimoji="1" sz="2400">
                <a:solidFill>
                  <a:schemeClr val="tx1"/>
                </a:solidFill>
                <a:latin typeface="Times New Roman" panose="02020603050405020304" pitchFamily="18" charset="0"/>
              </a:defRPr>
            </a:lvl5pPr>
            <a:lvl6pPr marL="2518239"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9pPr>
          </a:lstStyle>
          <a:p>
            <a:fld id="{5B3258BA-855F-4B0E-BC90-0D649720A949}" type="datetime1">
              <a:rPr kumimoji="0" lang="en-US" altLang="en-US" sz="1200"/>
              <a:t>5/5/2021</a:t>
            </a:fld>
            <a:endParaRPr kumimoji="0" lang="en-US" altLang="en-US" sz="1200"/>
          </a:p>
        </p:txBody>
      </p:sp>
      <p:sp>
        <p:nvSpPr>
          <p:cNvPr id="45059" name="Rectangle 13"/>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621">
              <a:defRPr kumimoji="1" sz="2400">
                <a:solidFill>
                  <a:schemeClr val="tx1"/>
                </a:solidFill>
                <a:latin typeface="Times New Roman" panose="02020603050405020304" pitchFamily="18" charset="0"/>
              </a:defRPr>
            </a:lvl1pPr>
            <a:lvl2pPr marL="744025" indent="-286163" defTabSz="931621">
              <a:defRPr kumimoji="1" sz="2400">
                <a:solidFill>
                  <a:schemeClr val="tx1"/>
                </a:solidFill>
                <a:latin typeface="Times New Roman" panose="02020603050405020304" pitchFamily="18" charset="0"/>
              </a:defRPr>
            </a:lvl2pPr>
            <a:lvl3pPr marL="1144654" indent="-228931" defTabSz="931621">
              <a:defRPr kumimoji="1" sz="2400">
                <a:solidFill>
                  <a:schemeClr val="tx1"/>
                </a:solidFill>
                <a:latin typeface="Times New Roman" panose="02020603050405020304" pitchFamily="18" charset="0"/>
              </a:defRPr>
            </a:lvl3pPr>
            <a:lvl4pPr marL="1602516" indent="-228931" defTabSz="931621">
              <a:defRPr kumimoji="1" sz="2400">
                <a:solidFill>
                  <a:schemeClr val="tx1"/>
                </a:solidFill>
                <a:latin typeface="Times New Roman" panose="02020603050405020304" pitchFamily="18" charset="0"/>
              </a:defRPr>
            </a:lvl4pPr>
            <a:lvl5pPr marL="2060377" indent="-228931" defTabSz="931621">
              <a:defRPr kumimoji="1" sz="2400">
                <a:solidFill>
                  <a:schemeClr val="tx1"/>
                </a:solidFill>
                <a:latin typeface="Times New Roman" panose="02020603050405020304" pitchFamily="18" charset="0"/>
              </a:defRPr>
            </a:lvl5pPr>
            <a:lvl6pPr marL="2518239"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9pPr>
          </a:lstStyle>
          <a:p>
            <a:fld id="{CD27E224-B15E-4980-8C8C-BE4FFAD127E4}" type="slidenum">
              <a:rPr kumimoji="0" lang="en-US" altLang="en-US" sz="1200"/>
              <a:pPr/>
              <a:t>8</a:t>
            </a:fld>
            <a:endParaRPr kumimoji="0" lang="en-US" altLang="en-US" sz="1200"/>
          </a:p>
        </p:txBody>
      </p:sp>
      <p:sp>
        <p:nvSpPr>
          <p:cNvPr id="45060" name="Rectangle 2"/>
          <p:cNvSpPr>
            <a:spLocks noGrp="1" noRot="1" noChangeAspect="1" noChangeArrowheads="1" noTextEdit="1"/>
          </p:cNvSpPr>
          <p:nvPr>
            <p:ph type="sldImg"/>
          </p:nvPr>
        </p:nvSpPr>
        <p:spPr>
          <a:xfrm>
            <a:off x="407988" y="698500"/>
            <a:ext cx="6194425" cy="3484563"/>
          </a:xfrm>
          <a:ln/>
        </p:spPr>
      </p:sp>
      <p:sp>
        <p:nvSpPr>
          <p:cNvPr id="45061"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Tree>
    <p:extLst>
      <p:ext uri="{BB962C8B-B14F-4D97-AF65-F5344CB8AC3E}">
        <p14:creationId xmlns:p14="http://schemas.microsoft.com/office/powerpoint/2010/main" val="364606790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11"/>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621">
              <a:defRPr kumimoji="1" sz="2400">
                <a:solidFill>
                  <a:schemeClr val="tx1"/>
                </a:solidFill>
                <a:latin typeface="Times New Roman" panose="02020603050405020304" pitchFamily="18" charset="0"/>
              </a:defRPr>
            </a:lvl1pPr>
            <a:lvl2pPr marL="744025" indent="-286163" defTabSz="931621">
              <a:defRPr kumimoji="1" sz="2400">
                <a:solidFill>
                  <a:schemeClr val="tx1"/>
                </a:solidFill>
                <a:latin typeface="Times New Roman" panose="02020603050405020304" pitchFamily="18" charset="0"/>
              </a:defRPr>
            </a:lvl2pPr>
            <a:lvl3pPr marL="1144654" indent="-228931" defTabSz="931621">
              <a:defRPr kumimoji="1" sz="2400">
                <a:solidFill>
                  <a:schemeClr val="tx1"/>
                </a:solidFill>
                <a:latin typeface="Times New Roman" panose="02020603050405020304" pitchFamily="18" charset="0"/>
              </a:defRPr>
            </a:lvl3pPr>
            <a:lvl4pPr marL="1602516" indent="-228931" defTabSz="931621">
              <a:defRPr kumimoji="1" sz="2400">
                <a:solidFill>
                  <a:schemeClr val="tx1"/>
                </a:solidFill>
                <a:latin typeface="Times New Roman" panose="02020603050405020304" pitchFamily="18" charset="0"/>
              </a:defRPr>
            </a:lvl4pPr>
            <a:lvl5pPr marL="2060377" indent="-228931" defTabSz="931621">
              <a:defRPr kumimoji="1" sz="2400">
                <a:solidFill>
                  <a:schemeClr val="tx1"/>
                </a:solidFill>
                <a:latin typeface="Times New Roman" panose="02020603050405020304" pitchFamily="18" charset="0"/>
              </a:defRPr>
            </a:lvl5pPr>
            <a:lvl6pPr marL="2518239"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9pPr>
          </a:lstStyle>
          <a:p>
            <a:fld id="{DBE40B99-7E54-4C62-BF83-3F11C57B2513}" type="datetime1">
              <a:rPr kumimoji="0" lang="en-US" altLang="en-US" sz="1200"/>
              <a:t>5/5/2021</a:t>
            </a:fld>
            <a:endParaRPr kumimoji="0" lang="en-US" altLang="en-US" sz="1200"/>
          </a:p>
        </p:txBody>
      </p:sp>
      <p:sp>
        <p:nvSpPr>
          <p:cNvPr id="47107" name="Rectangle 13"/>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621">
              <a:defRPr kumimoji="1" sz="2400">
                <a:solidFill>
                  <a:schemeClr val="tx1"/>
                </a:solidFill>
                <a:latin typeface="Times New Roman" panose="02020603050405020304" pitchFamily="18" charset="0"/>
              </a:defRPr>
            </a:lvl1pPr>
            <a:lvl2pPr marL="744025" indent="-286163" defTabSz="931621">
              <a:defRPr kumimoji="1" sz="2400">
                <a:solidFill>
                  <a:schemeClr val="tx1"/>
                </a:solidFill>
                <a:latin typeface="Times New Roman" panose="02020603050405020304" pitchFamily="18" charset="0"/>
              </a:defRPr>
            </a:lvl2pPr>
            <a:lvl3pPr marL="1144654" indent="-228931" defTabSz="931621">
              <a:defRPr kumimoji="1" sz="2400">
                <a:solidFill>
                  <a:schemeClr val="tx1"/>
                </a:solidFill>
                <a:latin typeface="Times New Roman" panose="02020603050405020304" pitchFamily="18" charset="0"/>
              </a:defRPr>
            </a:lvl3pPr>
            <a:lvl4pPr marL="1602516" indent="-228931" defTabSz="931621">
              <a:defRPr kumimoji="1" sz="2400">
                <a:solidFill>
                  <a:schemeClr val="tx1"/>
                </a:solidFill>
                <a:latin typeface="Times New Roman" panose="02020603050405020304" pitchFamily="18" charset="0"/>
              </a:defRPr>
            </a:lvl4pPr>
            <a:lvl5pPr marL="2060377" indent="-228931" defTabSz="931621">
              <a:defRPr kumimoji="1" sz="2400">
                <a:solidFill>
                  <a:schemeClr val="tx1"/>
                </a:solidFill>
                <a:latin typeface="Times New Roman" panose="02020603050405020304" pitchFamily="18" charset="0"/>
              </a:defRPr>
            </a:lvl5pPr>
            <a:lvl6pPr marL="2518239"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9pPr>
          </a:lstStyle>
          <a:p>
            <a:fld id="{729B071B-5C29-41E9-BED7-60CC1692C24E}" type="slidenum">
              <a:rPr kumimoji="0" lang="en-US" altLang="en-US" sz="1200"/>
              <a:pPr/>
              <a:t>9</a:t>
            </a:fld>
            <a:endParaRPr kumimoji="0" lang="en-US" altLang="en-US" sz="1200"/>
          </a:p>
        </p:txBody>
      </p:sp>
      <p:sp>
        <p:nvSpPr>
          <p:cNvPr id="47108" name="Rectangle 2"/>
          <p:cNvSpPr>
            <a:spLocks noGrp="1" noRot="1" noChangeAspect="1" noChangeArrowheads="1" noTextEdit="1"/>
          </p:cNvSpPr>
          <p:nvPr>
            <p:ph type="sldImg"/>
          </p:nvPr>
        </p:nvSpPr>
        <p:spPr>
          <a:xfrm>
            <a:off x="407988" y="698500"/>
            <a:ext cx="6194425" cy="3484563"/>
          </a:xfrm>
          <a:ln/>
        </p:spPr>
      </p:sp>
      <p:sp>
        <p:nvSpPr>
          <p:cNvPr id="47109"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Tree>
    <p:extLst>
      <p:ext uri="{BB962C8B-B14F-4D97-AF65-F5344CB8AC3E}">
        <p14:creationId xmlns:p14="http://schemas.microsoft.com/office/powerpoint/2010/main" val="337380906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11"/>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621">
              <a:defRPr kumimoji="1" sz="2400">
                <a:solidFill>
                  <a:schemeClr val="tx1"/>
                </a:solidFill>
                <a:latin typeface="Times New Roman" panose="02020603050405020304" pitchFamily="18" charset="0"/>
              </a:defRPr>
            </a:lvl1pPr>
            <a:lvl2pPr marL="744025" indent="-286163" defTabSz="931621">
              <a:defRPr kumimoji="1" sz="2400">
                <a:solidFill>
                  <a:schemeClr val="tx1"/>
                </a:solidFill>
                <a:latin typeface="Times New Roman" panose="02020603050405020304" pitchFamily="18" charset="0"/>
              </a:defRPr>
            </a:lvl2pPr>
            <a:lvl3pPr marL="1144654" indent="-228931" defTabSz="931621">
              <a:defRPr kumimoji="1" sz="2400">
                <a:solidFill>
                  <a:schemeClr val="tx1"/>
                </a:solidFill>
                <a:latin typeface="Times New Roman" panose="02020603050405020304" pitchFamily="18" charset="0"/>
              </a:defRPr>
            </a:lvl3pPr>
            <a:lvl4pPr marL="1602516" indent="-228931" defTabSz="931621">
              <a:defRPr kumimoji="1" sz="2400">
                <a:solidFill>
                  <a:schemeClr val="tx1"/>
                </a:solidFill>
                <a:latin typeface="Times New Roman" panose="02020603050405020304" pitchFamily="18" charset="0"/>
              </a:defRPr>
            </a:lvl4pPr>
            <a:lvl5pPr marL="2060377" indent="-228931" defTabSz="931621">
              <a:defRPr kumimoji="1" sz="2400">
                <a:solidFill>
                  <a:schemeClr val="tx1"/>
                </a:solidFill>
                <a:latin typeface="Times New Roman" panose="02020603050405020304" pitchFamily="18" charset="0"/>
              </a:defRPr>
            </a:lvl5pPr>
            <a:lvl6pPr marL="2518239"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9pPr>
          </a:lstStyle>
          <a:p>
            <a:fld id="{DBE40B99-7E54-4C62-BF83-3F11C57B2513}" type="datetime1">
              <a:rPr kumimoji="0" lang="en-US" altLang="en-US" sz="1200"/>
              <a:t>5/5/2021</a:t>
            </a:fld>
            <a:endParaRPr kumimoji="0" lang="en-US" altLang="en-US" sz="1200"/>
          </a:p>
        </p:txBody>
      </p:sp>
      <p:sp>
        <p:nvSpPr>
          <p:cNvPr id="47107" name="Rectangle 13"/>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621">
              <a:defRPr kumimoji="1" sz="2400">
                <a:solidFill>
                  <a:schemeClr val="tx1"/>
                </a:solidFill>
                <a:latin typeface="Times New Roman" panose="02020603050405020304" pitchFamily="18" charset="0"/>
              </a:defRPr>
            </a:lvl1pPr>
            <a:lvl2pPr marL="744025" indent="-286163" defTabSz="931621">
              <a:defRPr kumimoji="1" sz="2400">
                <a:solidFill>
                  <a:schemeClr val="tx1"/>
                </a:solidFill>
                <a:latin typeface="Times New Roman" panose="02020603050405020304" pitchFamily="18" charset="0"/>
              </a:defRPr>
            </a:lvl2pPr>
            <a:lvl3pPr marL="1144654" indent="-228931" defTabSz="931621">
              <a:defRPr kumimoji="1" sz="2400">
                <a:solidFill>
                  <a:schemeClr val="tx1"/>
                </a:solidFill>
                <a:latin typeface="Times New Roman" panose="02020603050405020304" pitchFamily="18" charset="0"/>
              </a:defRPr>
            </a:lvl3pPr>
            <a:lvl4pPr marL="1602516" indent="-228931" defTabSz="931621">
              <a:defRPr kumimoji="1" sz="2400">
                <a:solidFill>
                  <a:schemeClr val="tx1"/>
                </a:solidFill>
                <a:latin typeface="Times New Roman" panose="02020603050405020304" pitchFamily="18" charset="0"/>
              </a:defRPr>
            </a:lvl4pPr>
            <a:lvl5pPr marL="2060377" indent="-228931" defTabSz="931621">
              <a:defRPr kumimoji="1" sz="2400">
                <a:solidFill>
                  <a:schemeClr val="tx1"/>
                </a:solidFill>
                <a:latin typeface="Times New Roman" panose="02020603050405020304" pitchFamily="18" charset="0"/>
              </a:defRPr>
            </a:lvl5pPr>
            <a:lvl6pPr marL="2518239"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9pPr>
          </a:lstStyle>
          <a:p>
            <a:fld id="{729B071B-5C29-41E9-BED7-60CC1692C24E}" type="slidenum">
              <a:rPr kumimoji="0" lang="en-US" altLang="en-US" sz="1200"/>
              <a:pPr/>
              <a:t>10</a:t>
            </a:fld>
            <a:endParaRPr kumimoji="0" lang="en-US" altLang="en-US" sz="1200"/>
          </a:p>
        </p:txBody>
      </p:sp>
      <p:sp>
        <p:nvSpPr>
          <p:cNvPr id="47108" name="Rectangle 2"/>
          <p:cNvSpPr>
            <a:spLocks noGrp="1" noRot="1" noChangeAspect="1" noChangeArrowheads="1" noTextEdit="1"/>
          </p:cNvSpPr>
          <p:nvPr>
            <p:ph type="sldImg"/>
          </p:nvPr>
        </p:nvSpPr>
        <p:spPr>
          <a:xfrm>
            <a:off x="407988" y="698500"/>
            <a:ext cx="6194425" cy="3484563"/>
          </a:xfrm>
          <a:ln/>
        </p:spPr>
      </p:sp>
      <p:sp>
        <p:nvSpPr>
          <p:cNvPr id="47109"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Tree>
    <p:extLst>
      <p:ext uri="{BB962C8B-B14F-4D97-AF65-F5344CB8AC3E}">
        <p14:creationId xmlns:p14="http://schemas.microsoft.com/office/powerpoint/2010/main" val="110221039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11"/>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621">
              <a:defRPr kumimoji="1" sz="2400">
                <a:solidFill>
                  <a:schemeClr val="tx1"/>
                </a:solidFill>
                <a:latin typeface="Times New Roman" panose="02020603050405020304" pitchFamily="18" charset="0"/>
              </a:defRPr>
            </a:lvl1pPr>
            <a:lvl2pPr marL="744025" indent="-286163" defTabSz="931621">
              <a:defRPr kumimoji="1" sz="2400">
                <a:solidFill>
                  <a:schemeClr val="tx1"/>
                </a:solidFill>
                <a:latin typeface="Times New Roman" panose="02020603050405020304" pitchFamily="18" charset="0"/>
              </a:defRPr>
            </a:lvl2pPr>
            <a:lvl3pPr marL="1144654" indent="-228931" defTabSz="931621">
              <a:defRPr kumimoji="1" sz="2400">
                <a:solidFill>
                  <a:schemeClr val="tx1"/>
                </a:solidFill>
                <a:latin typeface="Times New Roman" panose="02020603050405020304" pitchFamily="18" charset="0"/>
              </a:defRPr>
            </a:lvl3pPr>
            <a:lvl4pPr marL="1602516" indent="-228931" defTabSz="931621">
              <a:defRPr kumimoji="1" sz="2400">
                <a:solidFill>
                  <a:schemeClr val="tx1"/>
                </a:solidFill>
                <a:latin typeface="Times New Roman" panose="02020603050405020304" pitchFamily="18" charset="0"/>
              </a:defRPr>
            </a:lvl4pPr>
            <a:lvl5pPr marL="2060377" indent="-228931" defTabSz="931621">
              <a:defRPr kumimoji="1" sz="2400">
                <a:solidFill>
                  <a:schemeClr val="tx1"/>
                </a:solidFill>
                <a:latin typeface="Times New Roman" panose="02020603050405020304" pitchFamily="18" charset="0"/>
              </a:defRPr>
            </a:lvl5pPr>
            <a:lvl6pPr marL="2518239"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9pPr>
          </a:lstStyle>
          <a:p>
            <a:fld id="{A9AC90B3-AA17-48E4-BC63-CEB237EC97E9}" type="datetime1">
              <a:rPr kumimoji="0" lang="en-US" altLang="en-US" sz="1200"/>
              <a:t>5/5/2021</a:t>
            </a:fld>
            <a:endParaRPr kumimoji="0" lang="en-US" altLang="en-US" sz="1200"/>
          </a:p>
        </p:txBody>
      </p:sp>
      <p:sp>
        <p:nvSpPr>
          <p:cNvPr id="48131" name="Rectangle 13"/>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621">
              <a:defRPr kumimoji="1" sz="2400">
                <a:solidFill>
                  <a:schemeClr val="tx1"/>
                </a:solidFill>
                <a:latin typeface="Times New Roman" panose="02020603050405020304" pitchFamily="18" charset="0"/>
              </a:defRPr>
            </a:lvl1pPr>
            <a:lvl2pPr marL="744025" indent="-286163" defTabSz="931621">
              <a:defRPr kumimoji="1" sz="2400">
                <a:solidFill>
                  <a:schemeClr val="tx1"/>
                </a:solidFill>
                <a:latin typeface="Times New Roman" panose="02020603050405020304" pitchFamily="18" charset="0"/>
              </a:defRPr>
            </a:lvl2pPr>
            <a:lvl3pPr marL="1144654" indent="-228931" defTabSz="931621">
              <a:defRPr kumimoji="1" sz="2400">
                <a:solidFill>
                  <a:schemeClr val="tx1"/>
                </a:solidFill>
                <a:latin typeface="Times New Roman" panose="02020603050405020304" pitchFamily="18" charset="0"/>
              </a:defRPr>
            </a:lvl3pPr>
            <a:lvl4pPr marL="1602516" indent="-228931" defTabSz="931621">
              <a:defRPr kumimoji="1" sz="2400">
                <a:solidFill>
                  <a:schemeClr val="tx1"/>
                </a:solidFill>
                <a:latin typeface="Times New Roman" panose="02020603050405020304" pitchFamily="18" charset="0"/>
              </a:defRPr>
            </a:lvl4pPr>
            <a:lvl5pPr marL="2060377" indent="-228931" defTabSz="931621">
              <a:defRPr kumimoji="1" sz="2400">
                <a:solidFill>
                  <a:schemeClr val="tx1"/>
                </a:solidFill>
                <a:latin typeface="Times New Roman" panose="02020603050405020304" pitchFamily="18" charset="0"/>
              </a:defRPr>
            </a:lvl5pPr>
            <a:lvl6pPr marL="2518239"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9pPr>
          </a:lstStyle>
          <a:p>
            <a:fld id="{ECAB4A25-1369-4886-89C6-5E5AD41D4209}" type="slidenum">
              <a:rPr kumimoji="0" lang="en-US" altLang="en-US" sz="1200"/>
              <a:pPr/>
              <a:t>11</a:t>
            </a:fld>
            <a:endParaRPr kumimoji="0" lang="en-US" altLang="en-US" sz="1200"/>
          </a:p>
        </p:txBody>
      </p:sp>
      <p:sp>
        <p:nvSpPr>
          <p:cNvPr id="48132" name="Rectangle 2"/>
          <p:cNvSpPr>
            <a:spLocks noGrp="1" noRot="1" noChangeAspect="1" noChangeArrowheads="1" noTextEdit="1"/>
          </p:cNvSpPr>
          <p:nvPr>
            <p:ph type="sldImg"/>
          </p:nvPr>
        </p:nvSpPr>
        <p:spPr>
          <a:xfrm>
            <a:off x="407988" y="698500"/>
            <a:ext cx="6194425" cy="3484563"/>
          </a:xfrm>
          <a:ln/>
        </p:spPr>
      </p:sp>
      <p:sp>
        <p:nvSpPr>
          <p:cNvPr id="48133"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Tree>
    <p:extLst>
      <p:ext uri="{BB962C8B-B14F-4D97-AF65-F5344CB8AC3E}">
        <p14:creationId xmlns:p14="http://schemas.microsoft.com/office/powerpoint/2010/main" val="258907335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Line 2"/>
          <p:cNvSpPr>
            <a:spLocks noChangeShapeType="1"/>
          </p:cNvSpPr>
          <p:nvPr/>
        </p:nvSpPr>
        <p:spPr bwMode="auto">
          <a:xfrm>
            <a:off x="-4233" y="3200400"/>
            <a:ext cx="12196233" cy="0"/>
          </a:xfrm>
          <a:prstGeom prst="line">
            <a:avLst/>
          </a:prstGeom>
          <a:noFill/>
          <a:ln w="12700" cap="sq">
            <a:solidFill>
              <a:schemeClr val="bg2"/>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sz="2400"/>
          </a:p>
        </p:txBody>
      </p:sp>
      <p:sp>
        <p:nvSpPr>
          <p:cNvPr id="3076" name="Rectangle 4"/>
          <p:cNvSpPr>
            <a:spLocks noGrp="1" noChangeArrowheads="1"/>
          </p:cNvSpPr>
          <p:nvPr>
            <p:ph type="ctrTitle" sz="quarter"/>
          </p:nvPr>
        </p:nvSpPr>
        <p:spPr>
          <a:xfrm>
            <a:off x="2133600" y="533400"/>
            <a:ext cx="10058400" cy="2590800"/>
          </a:xfrm>
        </p:spPr>
        <p:txBody>
          <a:bodyPr anchor="b"/>
          <a:lstStyle>
            <a:lvl1pPr algn="l">
              <a:lnSpc>
                <a:spcPct val="80000"/>
              </a:lnSpc>
              <a:defRPr sz="6600"/>
            </a:lvl1pPr>
          </a:lstStyle>
          <a:p>
            <a:r>
              <a:rPr lang="en-US" altLang="en-US"/>
              <a:t>Click to edit Master title style</a:t>
            </a:r>
          </a:p>
        </p:txBody>
      </p:sp>
      <p:sp>
        <p:nvSpPr>
          <p:cNvPr id="3077" name="Rectangle 5"/>
          <p:cNvSpPr>
            <a:spLocks noGrp="1" noChangeArrowheads="1"/>
          </p:cNvSpPr>
          <p:nvPr>
            <p:ph type="subTitle" sz="quarter" idx="1"/>
          </p:nvPr>
        </p:nvSpPr>
        <p:spPr>
          <a:xfrm>
            <a:off x="3759200" y="3581400"/>
            <a:ext cx="8128000" cy="1752600"/>
          </a:xfrm>
        </p:spPr>
        <p:txBody>
          <a:bodyPr/>
          <a:lstStyle>
            <a:lvl1pPr marL="0" indent="0">
              <a:buFont typeface="Monotype Sorts" pitchFamily="2" charset="2"/>
              <a:buNone/>
              <a:defRPr sz="2800"/>
            </a:lvl1pPr>
          </a:lstStyle>
          <a:p>
            <a:r>
              <a:rPr lang="en-US" altLang="en-US"/>
              <a:t>Click to edit Master subtitle style</a:t>
            </a:r>
          </a:p>
        </p:txBody>
      </p:sp>
      <p:sp>
        <p:nvSpPr>
          <p:cNvPr id="6" name="Rectangle 6"/>
          <p:cNvSpPr>
            <a:spLocks noGrp="1" noChangeArrowheads="1"/>
          </p:cNvSpPr>
          <p:nvPr>
            <p:ph type="dt" sz="quarter" idx="10"/>
          </p:nvPr>
        </p:nvSpPr>
        <p:spPr/>
        <p:txBody>
          <a:bodyPr/>
          <a:lstStyle>
            <a:lvl1pPr>
              <a:defRPr>
                <a:solidFill>
                  <a:schemeClr val="hlink"/>
                </a:solidFill>
              </a:defRPr>
            </a:lvl1pPr>
          </a:lstStyle>
          <a:p>
            <a:pPr>
              <a:defRPr/>
            </a:pPr>
            <a:fld id="{2B8802C5-EFBF-4043-BB64-5FDE5F3F03B9}" type="datetime4">
              <a:rPr lang="en-US" smtClean="0"/>
              <a:t>May 5, 2021</a:t>
            </a:fld>
            <a:endParaRPr lang="en-US" altLang="en-US"/>
          </a:p>
        </p:txBody>
      </p:sp>
      <p:sp>
        <p:nvSpPr>
          <p:cNvPr id="7" name="Rectangle 7"/>
          <p:cNvSpPr>
            <a:spLocks noGrp="1" noChangeArrowheads="1"/>
          </p:cNvSpPr>
          <p:nvPr>
            <p:ph type="ftr" sz="quarter" idx="11"/>
          </p:nvPr>
        </p:nvSpPr>
        <p:spPr/>
        <p:txBody>
          <a:bodyPr/>
          <a:lstStyle>
            <a:lvl1pPr>
              <a:defRPr>
                <a:solidFill>
                  <a:schemeClr val="hlink"/>
                </a:solidFill>
              </a:defRPr>
            </a:lvl1pPr>
          </a:lstStyle>
          <a:p>
            <a:pPr>
              <a:defRPr/>
            </a:pPr>
            <a:r>
              <a:rPr lang="en-US" altLang="en-US"/>
              <a:t>Copyright © 2001-11 Randal C. Picker</a:t>
            </a:r>
          </a:p>
        </p:txBody>
      </p:sp>
      <p:sp>
        <p:nvSpPr>
          <p:cNvPr id="8" name="Rectangle 8"/>
          <p:cNvSpPr>
            <a:spLocks noGrp="1" noChangeArrowheads="1"/>
          </p:cNvSpPr>
          <p:nvPr>
            <p:ph type="sldNum" sz="quarter" idx="12"/>
          </p:nvPr>
        </p:nvSpPr>
        <p:spPr/>
        <p:txBody>
          <a:bodyPr/>
          <a:lstStyle>
            <a:lvl1pPr>
              <a:defRPr>
                <a:solidFill>
                  <a:schemeClr val="hlink"/>
                </a:solidFill>
              </a:defRPr>
            </a:lvl1pPr>
          </a:lstStyle>
          <a:p>
            <a:fld id="{D47C2513-1C05-4BB1-BF10-8ABE3BA52AB7}" type="slidenum">
              <a:rPr lang="en-US" altLang="en-US"/>
              <a:pPr/>
              <a:t>‹#›</a:t>
            </a:fld>
            <a:endParaRPr lang="en-US" altLang="en-US"/>
          </a:p>
        </p:txBody>
      </p:sp>
    </p:spTree>
    <p:extLst>
      <p:ext uri="{BB962C8B-B14F-4D97-AF65-F5344CB8AC3E}">
        <p14:creationId xmlns:p14="http://schemas.microsoft.com/office/powerpoint/2010/main" val="140935544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5"/>
          <p:cNvSpPr>
            <a:spLocks noGrp="1" noChangeArrowheads="1"/>
          </p:cNvSpPr>
          <p:nvPr>
            <p:ph type="dt" sz="half" idx="10"/>
          </p:nvPr>
        </p:nvSpPr>
        <p:spPr>
          <a:ln/>
        </p:spPr>
        <p:txBody>
          <a:bodyPr/>
          <a:lstStyle>
            <a:lvl1pPr>
              <a:defRPr/>
            </a:lvl1pPr>
          </a:lstStyle>
          <a:p>
            <a:pPr>
              <a:defRPr/>
            </a:pPr>
            <a:fld id="{E93B802B-2535-4195-A713-F89F37198DC8}" type="datetime4">
              <a:rPr lang="en-US" smtClean="0"/>
              <a:t>May 5, 2021</a:t>
            </a:fld>
            <a:endParaRPr lang="en-US" altLang="en-US">
              <a:solidFill>
                <a:schemeClr val="bg2"/>
              </a:solidFill>
            </a:endParaRPr>
          </a:p>
        </p:txBody>
      </p:sp>
      <p:sp>
        <p:nvSpPr>
          <p:cNvPr id="5" name="Rectangle 6"/>
          <p:cNvSpPr>
            <a:spLocks noGrp="1" noChangeArrowheads="1"/>
          </p:cNvSpPr>
          <p:nvPr>
            <p:ph type="ftr" sz="quarter" idx="11"/>
          </p:nvPr>
        </p:nvSpPr>
        <p:spPr>
          <a:ln/>
        </p:spPr>
        <p:txBody>
          <a:bodyPr/>
          <a:lstStyle>
            <a:lvl1pPr>
              <a:defRPr/>
            </a:lvl1pPr>
          </a:lstStyle>
          <a:p>
            <a:pPr>
              <a:defRPr/>
            </a:pPr>
            <a:r>
              <a:rPr lang="en-US" altLang="en-US"/>
              <a:t>Copyright © 2001-11 Randal C. Picker</a:t>
            </a:r>
            <a:endParaRPr lang="en-US" altLang="en-US">
              <a:solidFill>
                <a:schemeClr val="bg2"/>
              </a:solidFill>
            </a:endParaRPr>
          </a:p>
        </p:txBody>
      </p:sp>
      <p:sp>
        <p:nvSpPr>
          <p:cNvPr id="6" name="Rectangle 7"/>
          <p:cNvSpPr>
            <a:spLocks noGrp="1" noChangeArrowheads="1"/>
          </p:cNvSpPr>
          <p:nvPr>
            <p:ph type="sldNum" sz="quarter" idx="12"/>
          </p:nvPr>
        </p:nvSpPr>
        <p:spPr>
          <a:ln/>
        </p:spPr>
        <p:txBody>
          <a:bodyPr/>
          <a:lstStyle>
            <a:lvl1pPr>
              <a:defRPr/>
            </a:lvl1pPr>
          </a:lstStyle>
          <a:p>
            <a:fld id="{064D454E-D8EA-4A9E-BF8B-80B76ADC2785}" type="slidenum">
              <a:rPr lang="en-US" altLang="en-US"/>
              <a:pPr/>
              <a:t>‹#›</a:t>
            </a:fld>
            <a:endParaRPr lang="en-US" altLang="en-US"/>
          </a:p>
        </p:txBody>
      </p:sp>
    </p:spTree>
    <p:extLst>
      <p:ext uri="{BB962C8B-B14F-4D97-AF65-F5344CB8AC3E}">
        <p14:creationId xmlns:p14="http://schemas.microsoft.com/office/powerpoint/2010/main" val="55458688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94800" y="304800"/>
            <a:ext cx="2794000" cy="54102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12800" y="304800"/>
            <a:ext cx="8178800" cy="54102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5"/>
          <p:cNvSpPr>
            <a:spLocks noGrp="1" noChangeArrowheads="1"/>
          </p:cNvSpPr>
          <p:nvPr>
            <p:ph type="dt" sz="half" idx="10"/>
          </p:nvPr>
        </p:nvSpPr>
        <p:spPr>
          <a:ln/>
        </p:spPr>
        <p:txBody>
          <a:bodyPr/>
          <a:lstStyle>
            <a:lvl1pPr>
              <a:defRPr/>
            </a:lvl1pPr>
          </a:lstStyle>
          <a:p>
            <a:pPr>
              <a:defRPr/>
            </a:pPr>
            <a:fld id="{5F42ADC6-492E-4045-9FDF-90CBF84324E2}" type="datetime4">
              <a:rPr lang="en-US" smtClean="0"/>
              <a:t>May 5, 2021</a:t>
            </a:fld>
            <a:endParaRPr lang="en-US" altLang="en-US">
              <a:solidFill>
                <a:schemeClr val="bg2"/>
              </a:solidFill>
            </a:endParaRPr>
          </a:p>
        </p:txBody>
      </p:sp>
      <p:sp>
        <p:nvSpPr>
          <p:cNvPr id="5" name="Rectangle 6"/>
          <p:cNvSpPr>
            <a:spLocks noGrp="1" noChangeArrowheads="1"/>
          </p:cNvSpPr>
          <p:nvPr>
            <p:ph type="ftr" sz="quarter" idx="11"/>
          </p:nvPr>
        </p:nvSpPr>
        <p:spPr>
          <a:ln/>
        </p:spPr>
        <p:txBody>
          <a:bodyPr/>
          <a:lstStyle>
            <a:lvl1pPr>
              <a:defRPr/>
            </a:lvl1pPr>
          </a:lstStyle>
          <a:p>
            <a:pPr>
              <a:defRPr/>
            </a:pPr>
            <a:r>
              <a:rPr lang="en-US" altLang="en-US"/>
              <a:t>Copyright © 2001-11 Randal C. Picker</a:t>
            </a:r>
            <a:endParaRPr lang="en-US" altLang="en-US">
              <a:solidFill>
                <a:schemeClr val="bg2"/>
              </a:solidFill>
            </a:endParaRPr>
          </a:p>
        </p:txBody>
      </p:sp>
      <p:sp>
        <p:nvSpPr>
          <p:cNvPr id="6" name="Rectangle 7"/>
          <p:cNvSpPr>
            <a:spLocks noGrp="1" noChangeArrowheads="1"/>
          </p:cNvSpPr>
          <p:nvPr>
            <p:ph type="sldNum" sz="quarter" idx="12"/>
          </p:nvPr>
        </p:nvSpPr>
        <p:spPr>
          <a:ln/>
        </p:spPr>
        <p:txBody>
          <a:bodyPr/>
          <a:lstStyle>
            <a:lvl1pPr>
              <a:defRPr/>
            </a:lvl1pPr>
          </a:lstStyle>
          <a:p>
            <a:fld id="{2BEC2C61-B38C-445E-9741-076797858A78}" type="slidenum">
              <a:rPr lang="en-US" altLang="en-US"/>
              <a:pPr/>
              <a:t>‹#›</a:t>
            </a:fld>
            <a:endParaRPr lang="en-US" altLang="en-US"/>
          </a:p>
        </p:txBody>
      </p:sp>
    </p:spTree>
    <p:extLst>
      <p:ext uri="{BB962C8B-B14F-4D97-AF65-F5344CB8AC3E}">
        <p14:creationId xmlns:p14="http://schemas.microsoft.com/office/powerpoint/2010/main" val="346383267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5400"/>
            </a:lvl1pPr>
          </a:lstStyle>
          <a:p>
            <a:r>
              <a:rPr lang="en-US" dirty="0" smtClean="0"/>
              <a:t>Click to edit Master title style</a:t>
            </a:r>
            <a:endParaRPr lang="en-US" dirty="0"/>
          </a:p>
        </p:txBody>
      </p:sp>
      <p:sp>
        <p:nvSpPr>
          <p:cNvPr id="3" name="Content Placeholder 2"/>
          <p:cNvSpPr>
            <a:spLocks noGrp="1"/>
          </p:cNvSpPr>
          <p:nvPr>
            <p:ph idx="1"/>
          </p:nvPr>
        </p:nvSpPr>
        <p:spPr/>
        <p:txBody>
          <a:bodyPr/>
          <a:lstStyle>
            <a:lvl1pPr>
              <a:defRPr sz="4000"/>
            </a:lvl1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Rectangle 5"/>
          <p:cNvSpPr>
            <a:spLocks noGrp="1" noChangeArrowheads="1"/>
          </p:cNvSpPr>
          <p:nvPr>
            <p:ph type="dt" sz="half" idx="10"/>
          </p:nvPr>
        </p:nvSpPr>
        <p:spPr>
          <a:ln/>
        </p:spPr>
        <p:txBody>
          <a:bodyPr/>
          <a:lstStyle>
            <a:lvl1pPr>
              <a:defRPr/>
            </a:lvl1pPr>
          </a:lstStyle>
          <a:p>
            <a:pPr>
              <a:defRPr/>
            </a:pPr>
            <a:fld id="{00F2A570-2BEF-4469-A5D5-1F802B780642}" type="datetime4">
              <a:rPr lang="en-US" smtClean="0"/>
              <a:t>May 5, 2021</a:t>
            </a:fld>
            <a:endParaRPr lang="en-US" altLang="en-US">
              <a:solidFill>
                <a:schemeClr val="bg2"/>
              </a:solidFill>
            </a:endParaRPr>
          </a:p>
        </p:txBody>
      </p:sp>
      <p:sp>
        <p:nvSpPr>
          <p:cNvPr id="5" name="Rectangle 6"/>
          <p:cNvSpPr>
            <a:spLocks noGrp="1" noChangeArrowheads="1"/>
          </p:cNvSpPr>
          <p:nvPr>
            <p:ph type="ftr" sz="quarter" idx="11"/>
          </p:nvPr>
        </p:nvSpPr>
        <p:spPr>
          <a:ln/>
        </p:spPr>
        <p:txBody>
          <a:bodyPr/>
          <a:lstStyle>
            <a:lvl1pPr>
              <a:defRPr/>
            </a:lvl1pPr>
          </a:lstStyle>
          <a:p>
            <a:pPr>
              <a:defRPr/>
            </a:pPr>
            <a:r>
              <a:rPr lang="en-US" altLang="en-US"/>
              <a:t>Copyright © 2001-11 Randal C. Picker</a:t>
            </a:r>
            <a:endParaRPr lang="en-US" altLang="en-US">
              <a:solidFill>
                <a:schemeClr val="bg2"/>
              </a:solidFill>
            </a:endParaRPr>
          </a:p>
        </p:txBody>
      </p:sp>
      <p:sp>
        <p:nvSpPr>
          <p:cNvPr id="6" name="Rectangle 7"/>
          <p:cNvSpPr>
            <a:spLocks noGrp="1" noChangeArrowheads="1"/>
          </p:cNvSpPr>
          <p:nvPr>
            <p:ph type="sldNum" sz="quarter" idx="12"/>
          </p:nvPr>
        </p:nvSpPr>
        <p:spPr>
          <a:ln/>
        </p:spPr>
        <p:txBody>
          <a:bodyPr/>
          <a:lstStyle>
            <a:lvl1pPr>
              <a:defRPr/>
            </a:lvl1pPr>
          </a:lstStyle>
          <a:p>
            <a:fld id="{A82CF866-3BDF-4EE9-88FE-35A64FB90A8E}" type="slidenum">
              <a:rPr lang="en-US" altLang="en-US"/>
              <a:pPr/>
              <a:t>‹#›</a:t>
            </a:fld>
            <a:endParaRPr lang="en-US" altLang="en-US"/>
          </a:p>
        </p:txBody>
      </p:sp>
    </p:spTree>
    <p:extLst>
      <p:ext uri="{BB962C8B-B14F-4D97-AF65-F5344CB8AC3E}">
        <p14:creationId xmlns:p14="http://schemas.microsoft.com/office/powerpoint/2010/main" val="21799900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5"/>
          <p:cNvSpPr>
            <a:spLocks noGrp="1" noChangeArrowheads="1"/>
          </p:cNvSpPr>
          <p:nvPr>
            <p:ph type="dt" sz="half" idx="10"/>
          </p:nvPr>
        </p:nvSpPr>
        <p:spPr>
          <a:ln/>
        </p:spPr>
        <p:txBody>
          <a:bodyPr/>
          <a:lstStyle>
            <a:lvl1pPr>
              <a:defRPr/>
            </a:lvl1pPr>
          </a:lstStyle>
          <a:p>
            <a:pPr>
              <a:defRPr/>
            </a:pPr>
            <a:fld id="{ADAA1AEE-163E-4692-90BF-93215246A3A2}" type="datetime4">
              <a:rPr lang="en-US" smtClean="0"/>
              <a:t>May 5, 2021</a:t>
            </a:fld>
            <a:endParaRPr lang="en-US" altLang="en-US">
              <a:solidFill>
                <a:schemeClr val="bg2"/>
              </a:solidFill>
            </a:endParaRPr>
          </a:p>
        </p:txBody>
      </p:sp>
      <p:sp>
        <p:nvSpPr>
          <p:cNvPr id="5" name="Rectangle 6"/>
          <p:cNvSpPr>
            <a:spLocks noGrp="1" noChangeArrowheads="1"/>
          </p:cNvSpPr>
          <p:nvPr>
            <p:ph type="ftr" sz="quarter" idx="11"/>
          </p:nvPr>
        </p:nvSpPr>
        <p:spPr>
          <a:ln/>
        </p:spPr>
        <p:txBody>
          <a:bodyPr/>
          <a:lstStyle>
            <a:lvl1pPr>
              <a:defRPr/>
            </a:lvl1pPr>
          </a:lstStyle>
          <a:p>
            <a:pPr>
              <a:defRPr/>
            </a:pPr>
            <a:r>
              <a:rPr lang="en-US" altLang="en-US"/>
              <a:t>Copyright © 2001-11 Randal C. Picker</a:t>
            </a:r>
            <a:endParaRPr lang="en-US" altLang="en-US">
              <a:solidFill>
                <a:schemeClr val="bg2"/>
              </a:solidFill>
            </a:endParaRPr>
          </a:p>
        </p:txBody>
      </p:sp>
      <p:sp>
        <p:nvSpPr>
          <p:cNvPr id="6" name="Rectangle 7"/>
          <p:cNvSpPr>
            <a:spLocks noGrp="1" noChangeArrowheads="1"/>
          </p:cNvSpPr>
          <p:nvPr>
            <p:ph type="sldNum" sz="quarter" idx="12"/>
          </p:nvPr>
        </p:nvSpPr>
        <p:spPr>
          <a:ln/>
        </p:spPr>
        <p:txBody>
          <a:bodyPr/>
          <a:lstStyle>
            <a:lvl1pPr>
              <a:defRPr/>
            </a:lvl1pPr>
          </a:lstStyle>
          <a:p>
            <a:fld id="{2CC45479-D8E6-44BB-A369-02AA58136775}" type="slidenum">
              <a:rPr lang="en-US" altLang="en-US"/>
              <a:pPr/>
              <a:t>‹#›</a:t>
            </a:fld>
            <a:endParaRPr lang="en-US" altLang="en-US"/>
          </a:p>
        </p:txBody>
      </p:sp>
    </p:spTree>
    <p:extLst>
      <p:ext uri="{BB962C8B-B14F-4D97-AF65-F5344CB8AC3E}">
        <p14:creationId xmlns:p14="http://schemas.microsoft.com/office/powerpoint/2010/main" val="34173235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12800" y="1600200"/>
            <a:ext cx="54864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502400" y="1600200"/>
            <a:ext cx="54864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5"/>
          <p:cNvSpPr>
            <a:spLocks noGrp="1" noChangeArrowheads="1"/>
          </p:cNvSpPr>
          <p:nvPr>
            <p:ph type="dt" sz="half" idx="10"/>
          </p:nvPr>
        </p:nvSpPr>
        <p:spPr>
          <a:ln/>
        </p:spPr>
        <p:txBody>
          <a:bodyPr/>
          <a:lstStyle>
            <a:lvl1pPr>
              <a:defRPr/>
            </a:lvl1pPr>
          </a:lstStyle>
          <a:p>
            <a:pPr>
              <a:defRPr/>
            </a:pPr>
            <a:fld id="{248F1364-5F07-477E-BAAD-C9515FE0A9DA}" type="datetime4">
              <a:rPr lang="en-US" smtClean="0"/>
              <a:t>May 5, 2021</a:t>
            </a:fld>
            <a:endParaRPr lang="en-US" altLang="en-US">
              <a:solidFill>
                <a:schemeClr val="bg2"/>
              </a:solidFill>
            </a:endParaRPr>
          </a:p>
        </p:txBody>
      </p:sp>
      <p:sp>
        <p:nvSpPr>
          <p:cNvPr id="6" name="Rectangle 6"/>
          <p:cNvSpPr>
            <a:spLocks noGrp="1" noChangeArrowheads="1"/>
          </p:cNvSpPr>
          <p:nvPr>
            <p:ph type="ftr" sz="quarter" idx="11"/>
          </p:nvPr>
        </p:nvSpPr>
        <p:spPr>
          <a:ln/>
        </p:spPr>
        <p:txBody>
          <a:bodyPr/>
          <a:lstStyle>
            <a:lvl1pPr>
              <a:defRPr/>
            </a:lvl1pPr>
          </a:lstStyle>
          <a:p>
            <a:pPr>
              <a:defRPr/>
            </a:pPr>
            <a:r>
              <a:rPr lang="en-US" altLang="en-US"/>
              <a:t>Copyright © 2001-11 Randal C. Picker</a:t>
            </a:r>
            <a:endParaRPr lang="en-US" altLang="en-US">
              <a:solidFill>
                <a:schemeClr val="bg2"/>
              </a:solidFill>
            </a:endParaRPr>
          </a:p>
        </p:txBody>
      </p:sp>
      <p:sp>
        <p:nvSpPr>
          <p:cNvPr id="7" name="Rectangle 7"/>
          <p:cNvSpPr>
            <a:spLocks noGrp="1" noChangeArrowheads="1"/>
          </p:cNvSpPr>
          <p:nvPr>
            <p:ph type="sldNum" sz="quarter" idx="12"/>
          </p:nvPr>
        </p:nvSpPr>
        <p:spPr>
          <a:ln/>
        </p:spPr>
        <p:txBody>
          <a:bodyPr/>
          <a:lstStyle>
            <a:lvl1pPr>
              <a:defRPr/>
            </a:lvl1pPr>
          </a:lstStyle>
          <a:p>
            <a:fld id="{F1B49DF2-12DD-44C2-84C7-65F90CB40EC8}" type="slidenum">
              <a:rPr lang="en-US" altLang="en-US"/>
              <a:pPr/>
              <a:t>‹#›</a:t>
            </a:fld>
            <a:endParaRPr lang="en-US" altLang="en-US"/>
          </a:p>
        </p:txBody>
      </p:sp>
    </p:spTree>
    <p:extLst>
      <p:ext uri="{BB962C8B-B14F-4D97-AF65-F5344CB8AC3E}">
        <p14:creationId xmlns:p14="http://schemas.microsoft.com/office/powerpoint/2010/main" val="118569537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5"/>
          <p:cNvSpPr>
            <a:spLocks noGrp="1" noChangeArrowheads="1"/>
          </p:cNvSpPr>
          <p:nvPr>
            <p:ph type="dt" sz="half" idx="10"/>
          </p:nvPr>
        </p:nvSpPr>
        <p:spPr>
          <a:ln/>
        </p:spPr>
        <p:txBody>
          <a:bodyPr/>
          <a:lstStyle>
            <a:lvl1pPr>
              <a:defRPr/>
            </a:lvl1pPr>
          </a:lstStyle>
          <a:p>
            <a:pPr>
              <a:defRPr/>
            </a:pPr>
            <a:fld id="{C28C69BB-151D-4901-9821-6D52C38B2CB4}" type="datetime4">
              <a:rPr lang="en-US" smtClean="0"/>
              <a:t>May 5, 2021</a:t>
            </a:fld>
            <a:endParaRPr lang="en-US" altLang="en-US">
              <a:solidFill>
                <a:schemeClr val="bg2"/>
              </a:solidFill>
            </a:endParaRPr>
          </a:p>
        </p:txBody>
      </p:sp>
      <p:sp>
        <p:nvSpPr>
          <p:cNvPr id="8" name="Rectangle 6"/>
          <p:cNvSpPr>
            <a:spLocks noGrp="1" noChangeArrowheads="1"/>
          </p:cNvSpPr>
          <p:nvPr>
            <p:ph type="ftr" sz="quarter" idx="11"/>
          </p:nvPr>
        </p:nvSpPr>
        <p:spPr>
          <a:ln/>
        </p:spPr>
        <p:txBody>
          <a:bodyPr/>
          <a:lstStyle>
            <a:lvl1pPr>
              <a:defRPr/>
            </a:lvl1pPr>
          </a:lstStyle>
          <a:p>
            <a:pPr>
              <a:defRPr/>
            </a:pPr>
            <a:r>
              <a:rPr lang="en-US" altLang="en-US"/>
              <a:t>Copyright © 2001-11 Randal C. Picker</a:t>
            </a:r>
            <a:endParaRPr lang="en-US" altLang="en-US">
              <a:solidFill>
                <a:schemeClr val="bg2"/>
              </a:solidFill>
            </a:endParaRPr>
          </a:p>
        </p:txBody>
      </p:sp>
      <p:sp>
        <p:nvSpPr>
          <p:cNvPr id="9" name="Rectangle 7"/>
          <p:cNvSpPr>
            <a:spLocks noGrp="1" noChangeArrowheads="1"/>
          </p:cNvSpPr>
          <p:nvPr>
            <p:ph type="sldNum" sz="quarter" idx="12"/>
          </p:nvPr>
        </p:nvSpPr>
        <p:spPr>
          <a:ln/>
        </p:spPr>
        <p:txBody>
          <a:bodyPr/>
          <a:lstStyle>
            <a:lvl1pPr>
              <a:defRPr/>
            </a:lvl1pPr>
          </a:lstStyle>
          <a:p>
            <a:fld id="{9850CE35-A027-480E-B071-C0FEC5A5BB7D}" type="slidenum">
              <a:rPr lang="en-US" altLang="en-US"/>
              <a:pPr/>
              <a:t>‹#›</a:t>
            </a:fld>
            <a:endParaRPr lang="en-US" altLang="en-US"/>
          </a:p>
        </p:txBody>
      </p:sp>
    </p:spTree>
    <p:extLst>
      <p:ext uri="{BB962C8B-B14F-4D97-AF65-F5344CB8AC3E}">
        <p14:creationId xmlns:p14="http://schemas.microsoft.com/office/powerpoint/2010/main" val="39950902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5"/>
          <p:cNvSpPr>
            <a:spLocks noGrp="1" noChangeArrowheads="1"/>
          </p:cNvSpPr>
          <p:nvPr>
            <p:ph type="dt" sz="half" idx="10"/>
          </p:nvPr>
        </p:nvSpPr>
        <p:spPr>
          <a:ln/>
        </p:spPr>
        <p:txBody>
          <a:bodyPr/>
          <a:lstStyle>
            <a:lvl1pPr>
              <a:defRPr/>
            </a:lvl1pPr>
          </a:lstStyle>
          <a:p>
            <a:pPr>
              <a:defRPr/>
            </a:pPr>
            <a:fld id="{B84D82A3-F3E2-47DF-8791-7024C583F5DB}" type="datetime4">
              <a:rPr lang="en-US" smtClean="0"/>
              <a:t>May 5, 2021</a:t>
            </a:fld>
            <a:endParaRPr lang="en-US" altLang="en-US">
              <a:solidFill>
                <a:schemeClr val="bg2"/>
              </a:solidFill>
            </a:endParaRPr>
          </a:p>
        </p:txBody>
      </p:sp>
      <p:sp>
        <p:nvSpPr>
          <p:cNvPr id="4" name="Rectangle 6"/>
          <p:cNvSpPr>
            <a:spLocks noGrp="1" noChangeArrowheads="1"/>
          </p:cNvSpPr>
          <p:nvPr>
            <p:ph type="ftr" sz="quarter" idx="11"/>
          </p:nvPr>
        </p:nvSpPr>
        <p:spPr>
          <a:ln/>
        </p:spPr>
        <p:txBody>
          <a:bodyPr/>
          <a:lstStyle>
            <a:lvl1pPr>
              <a:defRPr/>
            </a:lvl1pPr>
          </a:lstStyle>
          <a:p>
            <a:pPr>
              <a:defRPr/>
            </a:pPr>
            <a:r>
              <a:rPr lang="en-US" altLang="en-US"/>
              <a:t>Copyright © 2001-11 Randal C. Picker</a:t>
            </a:r>
            <a:endParaRPr lang="en-US" altLang="en-US">
              <a:solidFill>
                <a:schemeClr val="bg2"/>
              </a:solidFill>
            </a:endParaRPr>
          </a:p>
        </p:txBody>
      </p:sp>
      <p:sp>
        <p:nvSpPr>
          <p:cNvPr id="5" name="Rectangle 7"/>
          <p:cNvSpPr>
            <a:spLocks noGrp="1" noChangeArrowheads="1"/>
          </p:cNvSpPr>
          <p:nvPr>
            <p:ph type="sldNum" sz="quarter" idx="12"/>
          </p:nvPr>
        </p:nvSpPr>
        <p:spPr>
          <a:ln/>
        </p:spPr>
        <p:txBody>
          <a:bodyPr/>
          <a:lstStyle>
            <a:lvl1pPr>
              <a:defRPr/>
            </a:lvl1pPr>
          </a:lstStyle>
          <a:p>
            <a:fld id="{614BCA6E-07CD-4365-82DB-28D94D2C70B5}" type="slidenum">
              <a:rPr lang="en-US" altLang="en-US"/>
              <a:pPr/>
              <a:t>‹#›</a:t>
            </a:fld>
            <a:endParaRPr lang="en-US" altLang="en-US"/>
          </a:p>
        </p:txBody>
      </p:sp>
    </p:spTree>
    <p:extLst>
      <p:ext uri="{BB962C8B-B14F-4D97-AF65-F5344CB8AC3E}">
        <p14:creationId xmlns:p14="http://schemas.microsoft.com/office/powerpoint/2010/main" val="30187812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dt" sz="half" idx="10"/>
          </p:nvPr>
        </p:nvSpPr>
        <p:spPr>
          <a:ln/>
        </p:spPr>
        <p:txBody>
          <a:bodyPr/>
          <a:lstStyle>
            <a:lvl1pPr>
              <a:defRPr/>
            </a:lvl1pPr>
          </a:lstStyle>
          <a:p>
            <a:pPr>
              <a:defRPr/>
            </a:pPr>
            <a:fld id="{4493AC2D-1DA8-4910-BECA-E4E42AC4BF42}" type="datetime4">
              <a:rPr lang="en-US" smtClean="0"/>
              <a:t>May 5, 2021</a:t>
            </a:fld>
            <a:endParaRPr lang="en-US" altLang="en-US">
              <a:solidFill>
                <a:schemeClr val="bg2"/>
              </a:solidFill>
            </a:endParaRPr>
          </a:p>
        </p:txBody>
      </p:sp>
      <p:sp>
        <p:nvSpPr>
          <p:cNvPr id="3" name="Rectangle 6"/>
          <p:cNvSpPr>
            <a:spLocks noGrp="1" noChangeArrowheads="1"/>
          </p:cNvSpPr>
          <p:nvPr>
            <p:ph type="ftr" sz="quarter" idx="11"/>
          </p:nvPr>
        </p:nvSpPr>
        <p:spPr>
          <a:ln/>
        </p:spPr>
        <p:txBody>
          <a:bodyPr/>
          <a:lstStyle>
            <a:lvl1pPr>
              <a:defRPr/>
            </a:lvl1pPr>
          </a:lstStyle>
          <a:p>
            <a:pPr>
              <a:defRPr/>
            </a:pPr>
            <a:r>
              <a:rPr lang="en-US" altLang="en-US"/>
              <a:t>Copyright © 2001-11 Randal C. Picker</a:t>
            </a:r>
            <a:endParaRPr lang="en-US" altLang="en-US">
              <a:solidFill>
                <a:schemeClr val="bg2"/>
              </a:solidFill>
            </a:endParaRPr>
          </a:p>
        </p:txBody>
      </p:sp>
      <p:sp>
        <p:nvSpPr>
          <p:cNvPr id="4" name="Rectangle 7"/>
          <p:cNvSpPr>
            <a:spLocks noGrp="1" noChangeArrowheads="1"/>
          </p:cNvSpPr>
          <p:nvPr>
            <p:ph type="sldNum" sz="quarter" idx="12"/>
          </p:nvPr>
        </p:nvSpPr>
        <p:spPr>
          <a:ln/>
        </p:spPr>
        <p:txBody>
          <a:bodyPr/>
          <a:lstStyle>
            <a:lvl1pPr>
              <a:defRPr/>
            </a:lvl1pPr>
          </a:lstStyle>
          <a:p>
            <a:fld id="{9017F8F9-3130-49B6-A9F9-E55F884066B7}" type="slidenum">
              <a:rPr lang="en-US" altLang="en-US"/>
              <a:pPr/>
              <a:t>‹#›</a:t>
            </a:fld>
            <a:endParaRPr lang="en-US" altLang="en-US"/>
          </a:p>
        </p:txBody>
      </p:sp>
    </p:spTree>
    <p:extLst>
      <p:ext uri="{BB962C8B-B14F-4D97-AF65-F5344CB8AC3E}">
        <p14:creationId xmlns:p14="http://schemas.microsoft.com/office/powerpoint/2010/main" val="93045367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fld id="{D4F70FF6-62D4-4FA1-B61F-B2CD4CBF733D}" type="datetime4">
              <a:rPr lang="en-US" smtClean="0"/>
              <a:t>May 5, 2021</a:t>
            </a:fld>
            <a:endParaRPr lang="en-US" altLang="en-US">
              <a:solidFill>
                <a:schemeClr val="bg2"/>
              </a:solidFill>
            </a:endParaRPr>
          </a:p>
        </p:txBody>
      </p:sp>
      <p:sp>
        <p:nvSpPr>
          <p:cNvPr id="6" name="Rectangle 6"/>
          <p:cNvSpPr>
            <a:spLocks noGrp="1" noChangeArrowheads="1"/>
          </p:cNvSpPr>
          <p:nvPr>
            <p:ph type="ftr" sz="quarter" idx="11"/>
          </p:nvPr>
        </p:nvSpPr>
        <p:spPr>
          <a:ln/>
        </p:spPr>
        <p:txBody>
          <a:bodyPr/>
          <a:lstStyle>
            <a:lvl1pPr>
              <a:defRPr/>
            </a:lvl1pPr>
          </a:lstStyle>
          <a:p>
            <a:pPr>
              <a:defRPr/>
            </a:pPr>
            <a:r>
              <a:rPr lang="en-US" altLang="en-US"/>
              <a:t>Copyright © 2001-11 Randal C. Picker</a:t>
            </a:r>
            <a:endParaRPr lang="en-US" altLang="en-US">
              <a:solidFill>
                <a:schemeClr val="bg2"/>
              </a:solidFill>
            </a:endParaRPr>
          </a:p>
        </p:txBody>
      </p:sp>
      <p:sp>
        <p:nvSpPr>
          <p:cNvPr id="7" name="Rectangle 7"/>
          <p:cNvSpPr>
            <a:spLocks noGrp="1" noChangeArrowheads="1"/>
          </p:cNvSpPr>
          <p:nvPr>
            <p:ph type="sldNum" sz="quarter" idx="12"/>
          </p:nvPr>
        </p:nvSpPr>
        <p:spPr>
          <a:ln/>
        </p:spPr>
        <p:txBody>
          <a:bodyPr/>
          <a:lstStyle>
            <a:lvl1pPr>
              <a:defRPr/>
            </a:lvl1pPr>
          </a:lstStyle>
          <a:p>
            <a:fld id="{C82CD431-DC1A-4B79-955B-4FDB26BED5CD}" type="slidenum">
              <a:rPr lang="en-US" altLang="en-US"/>
              <a:pPr/>
              <a:t>‹#›</a:t>
            </a:fld>
            <a:endParaRPr lang="en-US" altLang="en-US"/>
          </a:p>
        </p:txBody>
      </p:sp>
    </p:spTree>
    <p:extLst>
      <p:ext uri="{BB962C8B-B14F-4D97-AF65-F5344CB8AC3E}">
        <p14:creationId xmlns:p14="http://schemas.microsoft.com/office/powerpoint/2010/main" val="1424822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fld id="{310FEC86-2C01-46AC-A272-EF9A5FB83D53}" type="datetime4">
              <a:rPr lang="en-US" smtClean="0"/>
              <a:t>May 5, 2021</a:t>
            </a:fld>
            <a:endParaRPr lang="en-US" altLang="en-US">
              <a:solidFill>
                <a:schemeClr val="bg2"/>
              </a:solidFill>
            </a:endParaRPr>
          </a:p>
        </p:txBody>
      </p:sp>
      <p:sp>
        <p:nvSpPr>
          <p:cNvPr id="6" name="Rectangle 6"/>
          <p:cNvSpPr>
            <a:spLocks noGrp="1" noChangeArrowheads="1"/>
          </p:cNvSpPr>
          <p:nvPr>
            <p:ph type="ftr" sz="quarter" idx="11"/>
          </p:nvPr>
        </p:nvSpPr>
        <p:spPr>
          <a:ln/>
        </p:spPr>
        <p:txBody>
          <a:bodyPr/>
          <a:lstStyle>
            <a:lvl1pPr>
              <a:defRPr/>
            </a:lvl1pPr>
          </a:lstStyle>
          <a:p>
            <a:pPr>
              <a:defRPr/>
            </a:pPr>
            <a:r>
              <a:rPr lang="en-US" altLang="en-US"/>
              <a:t>Copyright © 2001-11 Randal C. Picker</a:t>
            </a:r>
            <a:endParaRPr lang="en-US" altLang="en-US">
              <a:solidFill>
                <a:schemeClr val="bg2"/>
              </a:solidFill>
            </a:endParaRPr>
          </a:p>
        </p:txBody>
      </p:sp>
      <p:sp>
        <p:nvSpPr>
          <p:cNvPr id="7" name="Rectangle 7"/>
          <p:cNvSpPr>
            <a:spLocks noGrp="1" noChangeArrowheads="1"/>
          </p:cNvSpPr>
          <p:nvPr>
            <p:ph type="sldNum" sz="quarter" idx="12"/>
          </p:nvPr>
        </p:nvSpPr>
        <p:spPr>
          <a:ln/>
        </p:spPr>
        <p:txBody>
          <a:bodyPr/>
          <a:lstStyle>
            <a:lvl1pPr>
              <a:defRPr/>
            </a:lvl1pPr>
          </a:lstStyle>
          <a:p>
            <a:fld id="{391B09C2-7B3E-4B72-919D-3B66F9DADC97}" type="slidenum">
              <a:rPr lang="en-US" altLang="en-US"/>
              <a:pPr/>
              <a:t>‹#›</a:t>
            </a:fld>
            <a:endParaRPr lang="en-US" altLang="en-US"/>
          </a:p>
        </p:txBody>
      </p:sp>
    </p:spTree>
    <p:extLst>
      <p:ext uri="{BB962C8B-B14F-4D97-AF65-F5344CB8AC3E}">
        <p14:creationId xmlns:p14="http://schemas.microsoft.com/office/powerpoint/2010/main" val="172860009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alpha val="10000"/>
          </a:schemeClr>
        </a:solidFill>
        <a:effectLst/>
      </p:bgPr>
    </p:bg>
    <p:spTree>
      <p:nvGrpSpPr>
        <p:cNvPr id="1" name=""/>
        <p:cNvGrpSpPr/>
        <p:nvPr/>
      </p:nvGrpSpPr>
      <p:grpSpPr>
        <a:xfrm>
          <a:off x="0" y="0"/>
          <a:ext cx="0" cy="0"/>
          <a:chOff x="0" y="0"/>
          <a:chExt cx="0" cy="0"/>
        </a:xfrm>
      </p:grpSpPr>
      <p:sp>
        <p:nvSpPr>
          <p:cNvPr id="1027" name="Rectangle 3"/>
          <p:cNvSpPr>
            <a:spLocks noGrp="1" noChangeArrowheads="1"/>
          </p:cNvSpPr>
          <p:nvPr>
            <p:ph type="title"/>
          </p:nvPr>
        </p:nvSpPr>
        <p:spPr bwMode="auto">
          <a:xfrm>
            <a:off x="812800" y="304800"/>
            <a:ext cx="111760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2075" tIns="46038" rIns="92075" bIns="46038" numCol="1" anchor="ctr" anchorCtr="0" compatLnSpc="1">
            <a:prstTxWarp prst="textNoShape">
              <a:avLst/>
            </a:prstTxWarp>
          </a:bodyPr>
          <a:lstStyle/>
          <a:p>
            <a:pPr lvl="0"/>
            <a:r>
              <a:rPr lang="en-US" altLang="en-US" dirty="0" smtClean="0"/>
              <a:t>Click to edit Master title style</a:t>
            </a:r>
          </a:p>
        </p:txBody>
      </p:sp>
      <p:sp>
        <p:nvSpPr>
          <p:cNvPr id="1028" name="Rectangle 4"/>
          <p:cNvSpPr>
            <a:spLocks noGrp="1" noChangeArrowheads="1"/>
          </p:cNvSpPr>
          <p:nvPr>
            <p:ph type="body" idx="1"/>
          </p:nvPr>
        </p:nvSpPr>
        <p:spPr bwMode="auto">
          <a:xfrm>
            <a:off x="812800" y="1600200"/>
            <a:ext cx="11176000"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2075" tIns="46038" rIns="92075" bIns="46038" numCol="1" anchor="t" anchorCtr="0" compatLnSpc="1">
            <a:prstTxWarp prst="textNoShape">
              <a:avLst/>
            </a:prstTxWarp>
          </a:bodyPr>
          <a:lstStyle/>
          <a:p>
            <a:pPr lvl="0"/>
            <a:r>
              <a:rPr lang="en-US" altLang="en-US" dirty="0" smtClean="0"/>
              <a:t>Click to edit Master text styles</a:t>
            </a:r>
          </a:p>
          <a:p>
            <a:pPr lvl="1"/>
            <a:r>
              <a:rPr lang="en-US" altLang="en-US" dirty="0" smtClean="0"/>
              <a:t>Second Level</a:t>
            </a:r>
          </a:p>
          <a:p>
            <a:pPr lvl="2"/>
            <a:r>
              <a:rPr lang="en-US" altLang="en-US" dirty="0" smtClean="0"/>
              <a:t>Third Level</a:t>
            </a:r>
          </a:p>
          <a:p>
            <a:pPr lvl="3"/>
            <a:r>
              <a:rPr lang="en-US" altLang="en-US" dirty="0" smtClean="0"/>
              <a:t>Fourth Level</a:t>
            </a:r>
          </a:p>
          <a:p>
            <a:pPr lvl="4"/>
            <a:r>
              <a:rPr lang="en-US" altLang="en-US" dirty="0" smtClean="0"/>
              <a:t>Fifth Level</a:t>
            </a:r>
          </a:p>
        </p:txBody>
      </p:sp>
      <p:sp>
        <p:nvSpPr>
          <p:cNvPr id="1029" name="Rectangle 5"/>
          <p:cNvSpPr>
            <a:spLocks noGrp="1" noChangeArrowheads="1"/>
          </p:cNvSpPr>
          <p:nvPr>
            <p:ph type="dt" sz="half" idx="2"/>
          </p:nvPr>
        </p:nvSpPr>
        <p:spPr bwMode="auto">
          <a:xfrm>
            <a:off x="406400" y="6248400"/>
            <a:ext cx="2540000" cy="457200"/>
          </a:xfrm>
          <a:prstGeom prst="rect">
            <a:avLst/>
          </a:prstGeom>
          <a:noFill/>
          <a:ln w="9525">
            <a:noFill/>
            <a:miter lim="800000"/>
            <a:headEnd/>
            <a:tailEnd/>
          </a:ln>
          <a:effectLst/>
        </p:spPr>
        <p:txBody>
          <a:bodyPr vert="horz" wrap="none" lIns="92075" tIns="46038" rIns="92075" bIns="46038" numCol="1" anchor="ctr" anchorCtr="0" compatLnSpc="1">
            <a:prstTxWarp prst="textNoShape">
              <a:avLst/>
            </a:prstTxWarp>
          </a:bodyPr>
          <a:lstStyle>
            <a:lvl1pPr>
              <a:defRPr sz="1400">
                <a:solidFill>
                  <a:srgbClr val="000066"/>
                </a:solidFill>
                <a:latin typeface="+mn-lt"/>
              </a:defRPr>
            </a:lvl1pPr>
          </a:lstStyle>
          <a:p>
            <a:pPr>
              <a:defRPr/>
            </a:pPr>
            <a:fld id="{A90D8D37-7ACE-4A92-834D-472DF910D1D9}" type="datetime4">
              <a:rPr lang="en-US" smtClean="0"/>
              <a:t>May 5, 2021</a:t>
            </a:fld>
            <a:endParaRPr lang="en-US" altLang="en-US">
              <a:solidFill>
                <a:schemeClr val="bg2"/>
              </a:solidFill>
            </a:endParaRPr>
          </a:p>
        </p:txBody>
      </p:sp>
      <p:sp>
        <p:nvSpPr>
          <p:cNvPr id="1030" name="Rectangle 6"/>
          <p:cNvSpPr>
            <a:spLocks noGrp="1" noChangeArrowheads="1"/>
          </p:cNvSpPr>
          <p:nvPr>
            <p:ph type="ftr" sz="quarter" idx="3"/>
          </p:nvPr>
        </p:nvSpPr>
        <p:spPr bwMode="auto">
          <a:xfrm>
            <a:off x="4775200" y="6248400"/>
            <a:ext cx="3860800" cy="457200"/>
          </a:xfrm>
          <a:prstGeom prst="rect">
            <a:avLst/>
          </a:prstGeom>
          <a:noFill/>
          <a:ln w="9525">
            <a:noFill/>
            <a:miter lim="800000"/>
            <a:headEnd/>
            <a:tailEnd/>
          </a:ln>
          <a:effectLst/>
        </p:spPr>
        <p:txBody>
          <a:bodyPr vert="horz" wrap="none" lIns="92075" tIns="46038" rIns="92075" bIns="46038" numCol="1" anchor="ctr" anchorCtr="0" compatLnSpc="1">
            <a:prstTxWarp prst="textNoShape">
              <a:avLst/>
            </a:prstTxWarp>
          </a:bodyPr>
          <a:lstStyle>
            <a:lvl1pPr algn="ctr">
              <a:defRPr sz="1400">
                <a:solidFill>
                  <a:srgbClr val="000066"/>
                </a:solidFill>
                <a:latin typeface="+mn-lt"/>
              </a:defRPr>
            </a:lvl1pPr>
          </a:lstStyle>
          <a:p>
            <a:pPr>
              <a:defRPr/>
            </a:pPr>
            <a:r>
              <a:rPr lang="en-US" altLang="en-US"/>
              <a:t>Copyright © 2001-11 Randal C. Picker</a:t>
            </a:r>
            <a:endParaRPr lang="en-US" altLang="en-US">
              <a:solidFill>
                <a:schemeClr val="bg2"/>
              </a:solidFill>
            </a:endParaRPr>
          </a:p>
        </p:txBody>
      </p:sp>
      <p:sp>
        <p:nvSpPr>
          <p:cNvPr id="1031" name="Rectangle 7"/>
          <p:cNvSpPr>
            <a:spLocks noGrp="1" noChangeArrowheads="1"/>
          </p:cNvSpPr>
          <p:nvPr>
            <p:ph type="sldNum" sz="quarter" idx="4"/>
          </p:nvPr>
        </p:nvSpPr>
        <p:spPr bwMode="auto">
          <a:xfrm>
            <a:off x="9347200" y="6248400"/>
            <a:ext cx="2540000" cy="457200"/>
          </a:xfrm>
          <a:prstGeom prst="rect">
            <a:avLst/>
          </a:prstGeom>
          <a:noFill/>
          <a:ln w="9525">
            <a:noFill/>
            <a:miter lim="800000"/>
            <a:headEnd/>
            <a:tailEnd/>
          </a:ln>
          <a:effectLst/>
        </p:spPr>
        <p:txBody>
          <a:bodyPr vert="horz" wrap="none" lIns="92075" tIns="46038" rIns="92075" bIns="46038" numCol="1" anchor="ctr" anchorCtr="0" compatLnSpc="1">
            <a:prstTxWarp prst="textNoShape">
              <a:avLst/>
            </a:prstTxWarp>
          </a:bodyPr>
          <a:lstStyle>
            <a:lvl1pPr algn="r">
              <a:defRPr sz="1400">
                <a:solidFill>
                  <a:srgbClr val="000066"/>
                </a:solidFill>
                <a:latin typeface="Arial" panose="020B0604020202020204" pitchFamily="34" charset="0"/>
              </a:defRPr>
            </a:lvl1pPr>
          </a:lstStyle>
          <a:p>
            <a:fld id="{E3B7A3EE-A7BF-4EDD-924B-F52605ED8D38}" type="slidenum">
              <a:rPr lang="en-US" altLang="en-US"/>
              <a:pPr/>
              <a:t>‹#›</a:t>
            </a:fld>
            <a:endParaRPr lang="en-US" altLang="en-US"/>
          </a:p>
        </p:txBody>
      </p:sp>
    </p:spTree>
  </p:cSld>
  <p:clrMap bg1="lt1" tx1="dk1" bg2="lt2" tx2="dk2" accent1="accent1" accent2="accent2" accent3="accent3" accent4="accent4" accent5="accent5" accent6="accent6" hlink="hlink" folHlink="folHlink"/>
  <p:sldLayoutIdLst>
    <p:sldLayoutId id="2147483812" r:id="rId1"/>
    <p:sldLayoutId id="2147483802" r:id="rId2"/>
    <p:sldLayoutId id="2147483803" r:id="rId3"/>
    <p:sldLayoutId id="2147483804" r:id="rId4"/>
    <p:sldLayoutId id="2147483805" r:id="rId5"/>
    <p:sldLayoutId id="2147483806" r:id="rId6"/>
    <p:sldLayoutId id="2147483807" r:id="rId7"/>
    <p:sldLayoutId id="2147483808" r:id="rId8"/>
    <p:sldLayoutId id="2147483809" r:id="rId9"/>
    <p:sldLayoutId id="2147483810" r:id="rId10"/>
    <p:sldLayoutId id="2147483811" r:id="rId11"/>
  </p:sldLayoutIdLst>
  <p:timing>
    <p:tnLst>
      <p:par>
        <p:cTn id="1" dur="indefinite" restart="never" nodeType="tmRoot"/>
      </p:par>
    </p:tnLst>
  </p:timing>
  <p:hf hdr="0" ftr="0"/>
  <p:txStyles>
    <p:titleStyle>
      <a:lvl1pPr algn="ctr" rtl="0" eaLnBrk="0" fontAlgn="base" hangingPunct="0">
        <a:lnSpc>
          <a:spcPct val="70000"/>
        </a:lnSpc>
        <a:spcBef>
          <a:spcPct val="0"/>
        </a:spcBef>
        <a:spcAft>
          <a:spcPct val="0"/>
        </a:spcAft>
        <a:defRPr kumimoji="1" sz="5400" b="1">
          <a:solidFill>
            <a:srgbClr val="000066"/>
          </a:solidFill>
          <a:latin typeface="+mj-lt"/>
          <a:ea typeface="+mj-ea"/>
          <a:cs typeface="+mj-cs"/>
        </a:defRPr>
      </a:lvl1pPr>
      <a:lvl2pPr algn="ctr" rtl="0" eaLnBrk="0" fontAlgn="base" hangingPunct="0">
        <a:lnSpc>
          <a:spcPct val="70000"/>
        </a:lnSpc>
        <a:spcBef>
          <a:spcPct val="0"/>
        </a:spcBef>
        <a:spcAft>
          <a:spcPct val="0"/>
        </a:spcAft>
        <a:defRPr kumimoji="1" sz="4800" b="1">
          <a:solidFill>
            <a:srgbClr val="000066"/>
          </a:solidFill>
          <a:latin typeface="Helvetica" pitchFamily="34" charset="0"/>
        </a:defRPr>
      </a:lvl2pPr>
      <a:lvl3pPr algn="ctr" rtl="0" eaLnBrk="0" fontAlgn="base" hangingPunct="0">
        <a:lnSpc>
          <a:spcPct val="70000"/>
        </a:lnSpc>
        <a:spcBef>
          <a:spcPct val="0"/>
        </a:spcBef>
        <a:spcAft>
          <a:spcPct val="0"/>
        </a:spcAft>
        <a:defRPr kumimoji="1" sz="4800" b="1">
          <a:solidFill>
            <a:srgbClr val="000066"/>
          </a:solidFill>
          <a:latin typeface="Helvetica" pitchFamily="34" charset="0"/>
        </a:defRPr>
      </a:lvl3pPr>
      <a:lvl4pPr algn="ctr" rtl="0" eaLnBrk="0" fontAlgn="base" hangingPunct="0">
        <a:lnSpc>
          <a:spcPct val="70000"/>
        </a:lnSpc>
        <a:spcBef>
          <a:spcPct val="0"/>
        </a:spcBef>
        <a:spcAft>
          <a:spcPct val="0"/>
        </a:spcAft>
        <a:defRPr kumimoji="1" sz="4800" b="1">
          <a:solidFill>
            <a:srgbClr val="000066"/>
          </a:solidFill>
          <a:latin typeface="Helvetica" pitchFamily="34" charset="0"/>
        </a:defRPr>
      </a:lvl4pPr>
      <a:lvl5pPr algn="ctr" rtl="0" eaLnBrk="0" fontAlgn="base" hangingPunct="0">
        <a:lnSpc>
          <a:spcPct val="70000"/>
        </a:lnSpc>
        <a:spcBef>
          <a:spcPct val="0"/>
        </a:spcBef>
        <a:spcAft>
          <a:spcPct val="0"/>
        </a:spcAft>
        <a:defRPr kumimoji="1" sz="4800" b="1">
          <a:solidFill>
            <a:srgbClr val="000066"/>
          </a:solidFill>
          <a:latin typeface="Helvetica" pitchFamily="34" charset="0"/>
        </a:defRPr>
      </a:lvl5pPr>
      <a:lvl6pPr marL="457200" algn="ctr" rtl="0" eaLnBrk="0" fontAlgn="base" hangingPunct="0">
        <a:lnSpc>
          <a:spcPct val="70000"/>
        </a:lnSpc>
        <a:spcBef>
          <a:spcPct val="0"/>
        </a:spcBef>
        <a:spcAft>
          <a:spcPct val="0"/>
        </a:spcAft>
        <a:defRPr kumimoji="1" sz="4800" b="1">
          <a:solidFill>
            <a:srgbClr val="000066"/>
          </a:solidFill>
          <a:latin typeface="Helvetica" pitchFamily="34" charset="0"/>
        </a:defRPr>
      </a:lvl6pPr>
      <a:lvl7pPr marL="914400" algn="ctr" rtl="0" eaLnBrk="0" fontAlgn="base" hangingPunct="0">
        <a:lnSpc>
          <a:spcPct val="70000"/>
        </a:lnSpc>
        <a:spcBef>
          <a:spcPct val="0"/>
        </a:spcBef>
        <a:spcAft>
          <a:spcPct val="0"/>
        </a:spcAft>
        <a:defRPr kumimoji="1" sz="4800" b="1">
          <a:solidFill>
            <a:srgbClr val="000066"/>
          </a:solidFill>
          <a:latin typeface="Helvetica" pitchFamily="34" charset="0"/>
        </a:defRPr>
      </a:lvl7pPr>
      <a:lvl8pPr marL="1371600" algn="ctr" rtl="0" eaLnBrk="0" fontAlgn="base" hangingPunct="0">
        <a:lnSpc>
          <a:spcPct val="70000"/>
        </a:lnSpc>
        <a:spcBef>
          <a:spcPct val="0"/>
        </a:spcBef>
        <a:spcAft>
          <a:spcPct val="0"/>
        </a:spcAft>
        <a:defRPr kumimoji="1" sz="4800" b="1">
          <a:solidFill>
            <a:srgbClr val="000066"/>
          </a:solidFill>
          <a:latin typeface="Helvetica" pitchFamily="34" charset="0"/>
        </a:defRPr>
      </a:lvl8pPr>
      <a:lvl9pPr marL="1828800" algn="ctr" rtl="0" eaLnBrk="0" fontAlgn="base" hangingPunct="0">
        <a:lnSpc>
          <a:spcPct val="70000"/>
        </a:lnSpc>
        <a:spcBef>
          <a:spcPct val="0"/>
        </a:spcBef>
        <a:spcAft>
          <a:spcPct val="0"/>
        </a:spcAft>
        <a:defRPr kumimoji="1" sz="4800" b="1">
          <a:solidFill>
            <a:srgbClr val="000066"/>
          </a:solidFill>
          <a:latin typeface="Helvetica" pitchFamily="34" charset="0"/>
        </a:defRPr>
      </a:lvl9pPr>
    </p:titleStyle>
    <p:bodyStyle>
      <a:lvl1pPr marL="342900" indent="-342900" algn="l" rtl="0" eaLnBrk="0" fontAlgn="base" hangingPunct="0">
        <a:spcBef>
          <a:spcPct val="20000"/>
        </a:spcBef>
        <a:spcAft>
          <a:spcPct val="0"/>
        </a:spcAft>
        <a:buClr>
          <a:schemeClr val="hlink"/>
        </a:buClr>
        <a:buSzPct val="50000"/>
        <a:buFont typeface="Monotype Sorts" pitchFamily="2" charset="2"/>
        <a:buChar char="n"/>
        <a:defRPr kumimoji="1" sz="4000">
          <a:solidFill>
            <a:srgbClr val="0000FF"/>
          </a:solidFill>
          <a:latin typeface="+mn-lt"/>
          <a:ea typeface="+mn-ea"/>
          <a:cs typeface="+mn-cs"/>
        </a:defRPr>
      </a:lvl1pPr>
      <a:lvl2pPr marL="742950" indent="-285750" algn="l" rtl="0" eaLnBrk="0" fontAlgn="base" hangingPunct="0">
        <a:spcBef>
          <a:spcPct val="20000"/>
        </a:spcBef>
        <a:spcAft>
          <a:spcPct val="0"/>
        </a:spcAft>
        <a:buClr>
          <a:schemeClr val="tx2"/>
        </a:buClr>
        <a:buSzPct val="75000"/>
        <a:buFont typeface="Monotype Sorts" pitchFamily="2" charset="2"/>
        <a:buChar char="u"/>
        <a:defRPr kumimoji="1" sz="3600">
          <a:solidFill>
            <a:srgbClr val="000066"/>
          </a:solidFill>
          <a:latin typeface="+mn-lt"/>
        </a:defRPr>
      </a:lvl2pPr>
      <a:lvl3pPr marL="1143000" indent="-228600" algn="l" rtl="0" eaLnBrk="0" fontAlgn="base" hangingPunct="0">
        <a:spcBef>
          <a:spcPct val="20000"/>
        </a:spcBef>
        <a:spcAft>
          <a:spcPct val="0"/>
        </a:spcAft>
        <a:buClr>
          <a:schemeClr val="hlink"/>
        </a:buClr>
        <a:buSzPct val="65000"/>
        <a:buFont typeface="Monotype Sorts" pitchFamily="2" charset="2"/>
        <a:buChar char="w"/>
        <a:defRPr kumimoji="1" sz="3600">
          <a:solidFill>
            <a:srgbClr val="000066"/>
          </a:solidFill>
          <a:latin typeface="+mn-lt"/>
        </a:defRPr>
      </a:lvl3pPr>
      <a:lvl4pPr marL="1600200" indent="-228600" algn="l" rtl="0" eaLnBrk="0" fontAlgn="base" hangingPunct="0">
        <a:spcBef>
          <a:spcPct val="20000"/>
        </a:spcBef>
        <a:spcAft>
          <a:spcPct val="0"/>
        </a:spcAft>
        <a:buClr>
          <a:schemeClr val="tx2"/>
        </a:buClr>
        <a:buSzPct val="100000"/>
        <a:buChar char="•"/>
        <a:defRPr kumimoji="1" sz="3600">
          <a:solidFill>
            <a:srgbClr val="000066"/>
          </a:solidFill>
          <a:latin typeface="+mn-lt"/>
        </a:defRPr>
      </a:lvl4pPr>
      <a:lvl5pPr marL="2057400" indent="-228600" algn="l" rtl="0" eaLnBrk="0" fontAlgn="base" hangingPunct="0">
        <a:spcBef>
          <a:spcPct val="20000"/>
        </a:spcBef>
        <a:spcAft>
          <a:spcPct val="0"/>
        </a:spcAft>
        <a:buClr>
          <a:schemeClr val="hlink"/>
        </a:buClr>
        <a:buSzPct val="100000"/>
        <a:buChar char="–"/>
        <a:defRPr kumimoji="1" sz="2000">
          <a:solidFill>
            <a:srgbClr val="000066"/>
          </a:solidFill>
          <a:latin typeface="+mn-lt"/>
        </a:defRPr>
      </a:lvl5pPr>
      <a:lvl6pPr marL="2514600" indent="-228600" algn="l" rtl="0" eaLnBrk="0" fontAlgn="base" hangingPunct="0">
        <a:spcBef>
          <a:spcPct val="20000"/>
        </a:spcBef>
        <a:spcAft>
          <a:spcPct val="0"/>
        </a:spcAft>
        <a:buClr>
          <a:schemeClr val="hlink"/>
        </a:buClr>
        <a:buSzPct val="100000"/>
        <a:buChar char="–"/>
        <a:defRPr kumimoji="1" sz="2000">
          <a:solidFill>
            <a:srgbClr val="000066"/>
          </a:solidFill>
          <a:latin typeface="+mn-lt"/>
        </a:defRPr>
      </a:lvl6pPr>
      <a:lvl7pPr marL="2971800" indent="-228600" algn="l" rtl="0" eaLnBrk="0" fontAlgn="base" hangingPunct="0">
        <a:spcBef>
          <a:spcPct val="20000"/>
        </a:spcBef>
        <a:spcAft>
          <a:spcPct val="0"/>
        </a:spcAft>
        <a:buClr>
          <a:schemeClr val="hlink"/>
        </a:buClr>
        <a:buSzPct val="100000"/>
        <a:buChar char="–"/>
        <a:defRPr kumimoji="1" sz="2000">
          <a:solidFill>
            <a:srgbClr val="000066"/>
          </a:solidFill>
          <a:latin typeface="+mn-lt"/>
        </a:defRPr>
      </a:lvl7pPr>
      <a:lvl8pPr marL="3429000" indent="-228600" algn="l" rtl="0" eaLnBrk="0" fontAlgn="base" hangingPunct="0">
        <a:spcBef>
          <a:spcPct val="20000"/>
        </a:spcBef>
        <a:spcAft>
          <a:spcPct val="0"/>
        </a:spcAft>
        <a:buClr>
          <a:schemeClr val="hlink"/>
        </a:buClr>
        <a:buSzPct val="100000"/>
        <a:buChar char="–"/>
        <a:defRPr kumimoji="1" sz="2000">
          <a:solidFill>
            <a:srgbClr val="000066"/>
          </a:solidFill>
          <a:latin typeface="+mn-lt"/>
        </a:defRPr>
      </a:lvl8pPr>
      <a:lvl9pPr marL="3886200" indent="-228600" algn="l" rtl="0" eaLnBrk="0" fontAlgn="base" hangingPunct="0">
        <a:spcBef>
          <a:spcPct val="20000"/>
        </a:spcBef>
        <a:spcAft>
          <a:spcPct val="0"/>
        </a:spcAft>
        <a:buClr>
          <a:schemeClr val="hlink"/>
        </a:buClr>
        <a:buSzPct val="100000"/>
        <a:buChar char="–"/>
        <a:defRPr kumimoji="1" sz="2000">
          <a:solidFill>
            <a:srgbClr val="000066"/>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6.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6.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6.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6.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6.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6.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6.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6.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6.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6.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6.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p:txBody>
          <a:bodyPr/>
          <a:lstStyle/>
          <a:p>
            <a:r>
              <a:rPr lang="en-US" altLang="en-US" sz="2800" dirty="0"/>
              <a:t>Class </a:t>
            </a:r>
            <a:r>
              <a:rPr lang="en-US" altLang="en-US" sz="2800" dirty="0" smtClean="0"/>
              <a:t>17</a:t>
            </a:r>
            <a:r>
              <a:rPr lang="en-US" altLang="en-US" sz="2800" dirty="0"/>
              <a:t/>
            </a:r>
            <a:br>
              <a:rPr lang="en-US" altLang="en-US" sz="2800" dirty="0"/>
            </a:br>
            <a:r>
              <a:rPr lang="en-US" altLang="en-US" sz="2800" dirty="0"/>
              <a:t>Secured </a:t>
            </a:r>
            <a:r>
              <a:rPr lang="en-US" altLang="en-US" sz="2800" smtClean="0"/>
              <a:t>Transactions Spring 2021</a:t>
            </a:r>
            <a:r>
              <a:rPr lang="en-US" altLang="en-US" sz="2800" dirty="0" smtClean="0"/>
              <a:t/>
            </a:r>
            <a:br>
              <a:rPr lang="en-US" altLang="en-US" sz="2800" dirty="0" smtClean="0"/>
            </a:br>
            <a:r>
              <a:rPr lang="en-US" altLang="en-US" sz="2800" dirty="0"/>
              <a:t/>
            </a:r>
            <a:br>
              <a:rPr lang="en-US" altLang="en-US" sz="2800" dirty="0"/>
            </a:br>
            <a:r>
              <a:rPr lang="en-US" altLang="en-US" sz="2800" dirty="0"/>
              <a:t/>
            </a:r>
            <a:br>
              <a:rPr lang="en-US" altLang="en-US" sz="2800" dirty="0"/>
            </a:br>
            <a:r>
              <a:rPr lang="en-US" altLang="en-US" sz="6000" dirty="0"/>
              <a:t>Changes: Debts &amp; Debtors</a:t>
            </a:r>
          </a:p>
        </p:txBody>
      </p:sp>
      <p:sp>
        <p:nvSpPr>
          <p:cNvPr id="3075" name="Rectangle 3"/>
          <p:cNvSpPr>
            <a:spLocks noGrp="1" noChangeArrowheads="1"/>
          </p:cNvSpPr>
          <p:nvPr>
            <p:ph type="subTitle" idx="1"/>
          </p:nvPr>
        </p:nvSpPr>
        <p:spPr/>
        <p:txBody>
          <a:bodyPr/>
          <a:lstStyle/>
          <a:p>
            <a:r>
              <a:rPr lang="en-US" altLang="en-US" dirty="0" smtClean="0"/>
              <a:t>Randal C. Picker</a:t>
            </a:r>
          </a:p>
          <a:p>
            <a:r>
              <a:rPr lang="en-US" altLang="en-US" sz="2000" dirty="0" smtClean="0"/>
              <a:t>James Parker Hall Distinguished Service Professor of Law</a:t>
            </a:r>
            <a:endParaRPr lang="en-US" altLang="en-US" sz="2000" dirty="0"/>
          </a:p>
          <a:p>
            <a:endParaRPr lang="en-US" altLang="en-US" sz="1600" dirty="0"/>
          </a:p>
          <a:p>
            <a:r>
              <a:rPr lang="en-US" altLang="en-US" dirty="0" smtClean="0"/>
              <a:t>The Law School</a:t>
            </a:r>
          </a:p>
          <a:p>
            <a:r>
              <a:rPr lang="en-US" altLang="en-US" dirty="0" smtClean="0"/>
              <a:t>The University of Chicago</a:t>
            </a:r>
          </a:p>
          <a:p>
            <a:endParaRPr lang="en-US" altLang="en-US" sz="1800" dirty="0" smtClean="0"/>
          </a:p>
          <a:p>
            <a:r>
              <a:rPr lang="en-US" altLang="en-US" sz="1800" dirty="0" smtClean="0"/>
              <a:t>Copyright </a:t>
            </a:r>
            <a:r>
              <a:rPr lang="en-US" altLang="en-US" sz="1800" dirty="0"/>
              <a:t>© </a:t>
            </a:r>
            <a:r>
              <a:rPr lang="en-US" altLang="en-US" sz="1800" dirty="0" smtClean="0"/>
              <a:t>2001-21 </a:t>
            </a:r>
            <a:r>
              <a:rPr lang="en-US" altLang="en-US" sz="1800" dirty="0"/>
              <a:t>Randal C. Picker. All Rights Reserved.</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quarter" idx="10"/>
          </p:nvPr>
        </p:nvSpPr>
        <p:spPr/>
        <p:txBody>
          <a:bodyPr/>
          <a:lstStyle/>
          <a:p>
            <a:pPr>
              <a:defRPr/>
            </a:pPr>
            <a:fld id="{3E376413-7290-4036-B666-4EA65333630F}" type="datetime4">
              <a:rPr lang="en-US" smtClean="0"/>
              <a:t>May 5, 2021</a:t>
            </a:fld>
            <a:endParaRPr lang="en-US" altLang="en-US">
              <a:solidFill>
                <a:schemeClr val="bg2"/>
              </a:solidFill>
            </a:endParaRPr>
          </a:p>
        </p:txBody>
      </p:sp>
      <p:sp>
        <p:nvSpPr>
          <p:cNvPr id="6" name="Slide Number Placeholder 5"/>
          <p:cNvSpPr>
            <a:spLocks noGrp="1"/>
          </p:cNvSpPr>
          <p:nvPr>
            <p:ph type="sldNum" sz="quarter" idx="12"/>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770285E1-4590-46BD-AFB5-15A42B967A40}" type="slidenum">
              <a:rPr lang="en-US" altLang="en-US" sz="1400">
                <a:solidFill>
                  <a:srgbClr val="000066"/>
                </a:solidFill>
                <a:latin typeface="Arial" panose="020B0604020202020204" pitchFamily="34" charset="0"/>
              </a:rPr>
              <a:pPr/>
              <a:t>10</a:t>
            </a:fld>
            <a:endParaRPr lang="en-US" altLang="en-US" sz="1400">
              <a:solidFill>
                <a:srgbClr val="000066"/>
              </a:solidFill>
              <a:latin typeface="Arial" panose="020B0604020202020204" pitchFamily="34" charset="0"/>
            </a:endParaRPr>
          </a:p>
        </p:txBody>
      </p:sp>
      <p:sp>
        <p:nvSpPr>
          <p:cNvPr id="9221" name="Rectangle 2"/>
          <p:cNvSpPr>
            <a:spLocks noGrp="1" noChangeArrowheads="1"/>
          </p:cNvSpPr>
          <p:nvPr>
            <p:ph type="title"/>
          </p:nvPr>
        </p:nvSpPr>
        <p:spPr/>
        <p:txBody>
          <a:bodyPr/>
          <a:lstStyle/>
          <a:p>
            <a:r>
              <a:rPr lang="en-US" altLang="en-US" i="1" smtClean="0"/>
              <a:t>Zartman</a:t>
            </a:r>
          </a:p>
        </p:txBody>
      </p:sp>
      <p:sp>
        <p:nvSpPr>
          <p:cNvPr id="9222" name="Rectangle 3"/>
          <p:cNvSpPr>
            <a:spLocks noGrp="1" noChangeArrowheads="1"/>
          </p:cNvSpPr>
          <p:nvPr>
            <p:ph type="body" idx="1"/>
          </p:nvPr>
        </p:nvSpPr>
        <p:spPr/>
        <p:txBody>
          <a:bodyPr/>
          <a:lstStyle/>
          <a:p>
            <a:r>
              <a:rPr lang="en-US" altLang="en-US" dirty="0" smtClean="0"/>
              <a:t>Secured Transactions Tools</a:t>
            </a:r>
          </a:p>
          <a:p>
            <a:pPr lvl="1"/>
            <a:r>
              <a:rPr lang="en-US" altLang="en-US" dirty="0" smtClean="0"/>
              <a:t>Compare asset types (equipment v. inventory)</a:t>
            </a:r>
          </a:p>
          <a:p>
            <a:pPr lvl="1"/>
            <a:r>
              <a:rPr lang="en-US" altLang="en-US" dirty="0" smtClean="0"/>
              <a:t>Compare timing and events</a:t>
            </a:r>
          </a:p>
          <a:p>
            <a:pPr lvl="2"/>
            <a:r>
              <a:rPr lang="en-US" altLang="en-US" dirty="0" smtClean="0"/>
              <a:t>Date of grant of original mortgage (and filing)</a:t>
            </a:r>
          </a:p>
          <a:p>
            <a:pPr lvl="2"/>
            <a:r>
              <a:rPr lang="en-US" altLang="en-US" dirty="0" smtClean="0"/>
              <a:t>Date mortgagee enters and takes possession of the inventory </a:t>
            </a:r>
          </a:p>
        </p:txBody>
      </p:sp>
    </p:spTree>
    <p:extLst>
      <p:ext uri="{BB962C8B-B14F-4D97-AF65-F5344CB8AC3E}">
        <p14:creationId xmlns:p14="http://schemas.microsoft.com/office/powerpoint/2010/main" val="96883145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quarter" idx="10"/>
          </p:nvPr>
        </p:nvSpPr>
        <p:spPr/>
        <p:txBody>
          <a:bodyPr/>
          <a:lstStyle/>
          <a:p>
            <a:pPr>
              <a:defRPr/>
            </a:pPr>
            <a:fld id="{226BA066-FF7F-4316-969A-441C58E34CA9}" type="datetime4">
              <a:rPr lang="en-US" smtClean="0"/>
              <a:t>May 5, 2021</a:t>
            </a:fld>
            <a:endParaRPr lang="en-US" altLang="en-US">
              <a:solidFill>
                <a:schemeClr val="bg2"/>
              </a:solidFill>
            </a:endParaRPr>
          </a:p>
        </p:txBody>
      </p:sp>
      <p:sp>
        <p:nvSpPr>
          <p:cNvPr id="6" name="Slide Number Placeholder 5"/>
          <p:cNvSpPr>
            <a:spLocks noGrp="1"/>
          </p:cNvSpPr>
          <p:nvPr>
            <p:ph type="sldNum" sz="quarter" idx="12"/>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3E99A826-39E1-4961-80C9-6FED3A0FA910}" type="slidenum">
              <a:rPr lang="en-US" altLang="en-US" sz="1400">
                <a:solidFill>
                  <a:srgbClr val="000066"/>
                </a:solidFill>
                <a:latin typeface="Arial" panose="020B0604020202020204" pitchFamily="34" charset="0"/>
              </a:rPr>
              <a:pPr/>
              <a:t>11</a:t>
            </a:fld>
            <a:endParaRPr lang="en-US" altLang="en-US" sz="1400">
              <a:solidFill>
                <a:srgbClr val="000066"/>
              </a:solidFill>
              <a:latin typeface="Arial" panose="020B0604020202020204" pitchFamily="34" charset="0"/>
            </a:endParaRPr>
          </a:p>
        </p:txBody>
      </p:sp>
      <p:sp>
        <p:nvSpPr>
          <p:cNvPr id="10245" name="Rectangle 2"/>
          <p:cNvSpPr>
            <a:spLocks noGrp="1" noChangeArrowheads="1"/>
          </p:cNvSpPr>
          <p:nvPr>
            <p:ph type="title"/>
          </p:nvPr>
        </p:nvSpPr>
        <p:spPr/>
        <p:txBody>
          <a:bodyPr/>
          <a:lstStyle/>
          <a:p>
            <a:r>
              <a:rPr lang="en-US" altLang="en-US" smtClean="0"/>
              <a:t>From the Case</a:t>
            </a:r>
          </a:p>
        </p:txBody>
      </p:sp>
      <p:sp>
        <p:nvSpPr>
          <p:cNvPr id="10246" name="Rectangle 3"/>
          <p:cNvSpPr>
            <a:spLocks noGrp="1" noChangeArrowheads="1"/>
          </p:cNvSpPr>
          <p:nvPr>
            <p:ph type="body" idx="1"/>
          </p:nvPr>
        </p:nvSpPr>
        <p:spPr/>
        <p:txBody>
          <a:bodyPr/>
          <a:lstStyle/>
          <a:p>
            <a:pPr>
              <a:lnSpc>
                <a:spcPct val="90000"/>
              </a:lnSpc>
            </a:pPr>
            <a:r>
              <a:rPr lang="en-US" altLang="en-US" dirty="0" smtClean="0"/>
              <a:t>The Bank’s Argument</a:t>
            </a:r>
          </a:p>
          <a:p>
            <a:pPr lvl="1">
              <a:lnSpc>
                <a:spcPct val="90000"/>
              </a:lnSpc>
            </a:pPr>
            <a:r>
              <a:rPr lang="en-US" altLang="en-US" dirty="0" smtClean="0"/>
              <a:t>The learned counsel for the appellant, in an able argument, contends that while the mortgage did not create an absolute lien upon stock and materials acquired after its date, </a:t>
            </a:r>
            <a:r>
              <a:rPr lang="en-US" altLang="en-US" dirty="0" smtClean="0">
                <a:solidFill>
                  <a:srgbClr val="FF0000"/>
                </a:solidFill>
              </a:rPr>
              <a:t>it operated as an executory contract to deliver possession upon default</a:t>
            </a:r>
            <a:r>
              <a:rPr lang="en-US" altLang="en-US" dirty="0" smtClean="0"/>
              <a:t> and to place the property as it then existed under the lien of the mortgage.</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06D26848-8F5E-4605-A927-F175AA4C917F}" type="slidenum">
              <a:rPr lang="en-US" altLang="en-US" sz="1400">
                <a:solidFill>
                  <a:srgbClr val="000066"/>
                </a:solidFill>
                <a:latin typeface="Arial" panose="020B0604020202020204" pitchFamily="34" charset="0"/>
              </a:rPr>
              <a:pPr/>
              <a:t>12</a:t>
            </a:fld>
            <a:endParaRPr lang="en-US" altLang="en-US" sz="1400">
              <a:solidFill>
                <a:srgbClr val="000066"/>
              </a:solidFill>
              <a:latin typeface="Arial" panose="020B0604020202020204" pitchFamily="34" charset="0"/>
            </a:endParaRPr>
          </a:p>
        </p:txBody>
      </p:sp>
      <p:sp>
        <p:nvSpPr>
          <p:cNvPr id="11269" name="Rectangle 2"/>
          <p:cNvSpPr>
            <a:spLocks noGrp="1" noChangeArrowheads="1"/>
          </p:cNvSpPr>
          <p:nvPr>
            <p:ph type="title"/>
          </p:nvPr>
        </p:nvSpPr>
        <p:spPr/>
        <p:txBody>
          <a:bodyPr/>
          <a:lstStyle/>
          <a:p>
            <a:r>
              <a:rPr lang="en-US" altLang="en-US" smtClean="0"/>
              <a:t>From the Case</a:t>
            </a:r>
          </a:p>
        </p:txBody>
      </p:sp>
      <p:sp>
        <p:nvSpPr>
          <p:cNvPr id="11270" name="Rectangle 3"/>
          <p:cNvSpPr>
            <a:spLocks noGrp="1" noChangeArrowheads="1"/>
          </p:cNvSpPr>
          <p:nvPr>
            <p:ph type="body" idx="1"/>
          </p:nvPr>
        </p:nvSpPr>
        <p:spPr/>
        <p:txBody>
          <a:bodyPr/>
          <a:lstStyle/>
          <a:p>
            <a:r>
              <a:rPr lang="en-US" altLang="en-US" dirty="0"/>
              <a:t>The Bank’s Argument</a:t>
            </a:r>
          </a:p>
          <a:p>
            <a:pPr lvl="1"/>
            <a:r>
              <a:rPr lang="en-US" altLang="en-US" dirty="0"/>
              <a:t>He concedes that </a:t>
            </a:r>
            <a:r>
              <a:rPr lang="en-US" altLang="en-US" dirty="0">
                <a:solidFill>
                  <a:srgbClr val="FF0000"/>
                </a:solidFill>
              </a:rPr>
              <a:t>property of this nature is subject to seizure on execution by unsecured creditors during the period while it is subject to the disposal of the mortgagor</a:t>
            </a:r>
            <a:r>
              <a:rPr lang="en-US" altLang="en-US" dirty="0"/>
              <a:t>, and until the trustee pursuant to the mortgage takes possession of it, but insists that the </a:t>
            </a:r>
            <a:r>
              <a:rPr lang="en-US" altLang="en-US" dirty="0">
                <a:solidFill>
                  <a:srgbClr val="FF0000"/>
                </a:solidFill>
              </a:rPr>
              <a:t>act of taking possession ripens the lien of the mortgage and makes it absolute as against general creditors or those with no prior lien</a:t>
            </a:r>
            <a:r>
              <a:rPr lang="en-US" altLang="en-US" dirty="0"/>
              <a:t>. </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BE00A292-4961-44E0-ABAF-1EE24F44EEEF}" type="slidenum">
              <a:rPr lang="en-US" altLang="en-US" sz="1400">
                <a:solidFill>
                  <a:srgbClr val="000066"/>
                </a:solidFill>
                <a:latin typeface="Arial" panose="020B0604020202020204" pitchFamily="34" charset="0"/>
              </a:rPr>
              <a:pPr/>
              <a:t>13</a:t>
            </a:fld>
            <a:endParaRPr lang="en-US" altLang="en-US" sz="1400">
              <a:solidFill>
                <a:srgbClr val="000066"/>
              </a:solidFill>
              <a:latin typeface="Arial" panose="020B0604020202020204" pitchFamily="34" charset="0"/>
            </a:endParaRPr>
          </a:p>
        </p:txBody>
      </p:sp>
      <p:sp>
        <p:nvSpPr>
          <p:cNvPr id="12293" name="Rectangle 2"/>
          <p:cNvSpPr>
            <a:spLocks noGrp="1" noChangeArrowheads="1"/>
          </p:cNvSpPr>
          <p:nvPr>
            <p:ph type="title"/>
          </p:nvPr>
        </p:nvSpPr>
        <p:spPr/>
        <p:txBody>
          <a:bodyPr/>
          <a:lstStyle/>
          <a:p>
            <a:r>
              <a:rPr lang="en-US" altLang="en-US" smtClean="0"/>
              <a:t>From the Case</a:t>
            </a:r>
          </a:p>
        </p:txBody>
      </p:sp>
      <p:sp>
        <p:nvSpPr>
          <p:cNvPr id="12294" name="Rectangle 3"/>
          <p:cNvSpPr>
            <a:spLocks noGrp="1" noChangeArrowheads="1"/>
          </p:cNvSpPr>
          <p:nvPr>
            <p:ph type="body" idx="1"/>
          </p:nvPr>
        </p:nvSpPr>
        <p:spPr/>
        <p:txBody>
          <a:bodyPr/>
          <a:lstStyle/>
          <a:p>
            <a:pPr>
              <a:lnSpc>
                <a:spcPct val="80000"/>
              </a:lnSpc>
            </a:pPr>
            <a:r>
              <a:rPr lang="en-US" altLang="en-US" dirty="0"/>
              <a:t>The Consequences of Entry by the Mortgage Holder</a:t>
            </a:r>
          </a:p>
          <a:p>
            <a:pPr lvl="1">
              <a:lnSpc>
                <a:spcPct val="80000"/>
              </a:lnSpc>
            </a:pPr>
            <a:r>
              <a:rPr lang="en-US" altLang="en-US" dirty="0"/>
              <a:t>The lien of the mortgage upon future earnings is consummated as against other creditors only by the fact of the possession of the property, and </a:t>
            </a:r>
            <a:r>
              <a:rPr lang="en-US" altLang="en-US" dirty="0">
                <a:solidFill>
                  <a:srgbClr val="FF0000"/>
                </a:solidFill>
              </a:rPr>
              <a:t>cannot have any retroactive operation, since it would then deprive the unsecured creditor of the fund</a:t>
            </a:r>
            <a:r>
              <a:rPr lang="en-US" altLang="en-US" dirty="0"/>
              <a:t>, upon the faith of which he may have given credit to the mortgagor during the time when the latter was permitted to deal with and use it as its own.</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quarter" idx="10"/>
          </p:nvPr>
        </p:nvSpPr>
        <p:spPr/>
        <p:txBody>
          <a:bodyPr/>
          <a:lstStyle/>
          <a:p>
            <a:pPr>
              <a:defRPr/>
            </a:pPr>
            <a:fld id="{39F87D77-D895-49C4-8284-35A5D3B188D0}" type="datetime4">
              <a:rPr lang="en-US" smtClean="0"/>
              <a:t>May 5, 2021</a:t>
            </a:fld>
            <a:endParaRPr lang="en-US" altLang="en-US">
              <a:solidFill>
                <a:schemeClr val="bg2"/>
              </a:solidFill>
            </a:endParaRPr>
          </a:p>
        </p:txBody>
      </p:sp>
      <p:sp>
        <p:nvSpPr>
          <p:cNvPr id="6" name="Slide Number Placeholder 5"/>
          <p:cNvSpPr>
            <a:spLocks noGrp="1"/>
          </p:cNvSpPr>
          <p:nvPr>
            <p:ph type="sldNum" sz="quarter" idx="12"/>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03ACED91-7AB9-4086-A2BC-B9F236E16A35}" type="slidenum">
              <a:rPr lang="en-US" altLang="en-US" sz="1400">
                <a:solidFill>
                  <a:srgbClr val="000066"/>
                </a:solidFill>
                <a:latin typeface="Arial" panose="020B0604020202020204" pitchFamily="34" charset="0"/>
              </a:rPr>
              <a:pPr/>
              <a:t>14</a:t>
            </a:fld>
            <a:endParaRPr lang="en-US" altLang="en-US" sz="1400">
              <a:solidFill>
                <a:srgbClr val="000066"/>
              </a:solidFill>
              <a:latin typeface="Arial" panose="020B0604020202020204" pitchFamily="34" charset="0"/>
            </a:endParaRPr>
          </a:p>
        </p:txBody>
      </p:sp>
      <p:sp>
        <p:nvSpPr>
          <p:cNvPr id="13317" name="Rectangle 2"/>
          <p:cNvSpPr>
            <a:spLocks noGrp="1" noChangeArrowheads="1"/>
          </p:cNvSpPr>
          <p:nvPr>
            <p:ph type="title"/>
          </p:nvPr>
        </p:nvSpPr>
        <p:spPr/>
        <p:txBody>
          <a:bodyPr/>
          <a:lstStyle/>
          <a:p>
            <a:r>
              <a:rPr lang="en-US" altLang="en-US" smtClean="0"/>
              <a:t>From the Case</a:t>
            </a:r>
          </a:p>
        </p:txBody>
      </p:sp>
      <p:sp>
        <p:nvSpPr>
          <p:cNvPr id="13318" name="Rectangle 3"/>
          <p:cNvSpPr>
            <a:spLocks noGrp="1" noChangeArrowheads="1"/>
          </p:cNvSpPr>
          <p:nvPr>
            <p:ph type="body" idx="1"/>
          </p:nvPr>
        </p:nvSpPr>
        <p:spPr/>
        <p:txBody>
          <a:bodyPr/>
          <a:lstStyle/>
          <a:p>
            <a:r>
              <a:rPr lang="en-US" altLang="en-US" dirty="0" smtClean="0"/>
              <a:t>The Consequences of Entry by the Mortgage Holder</a:t>
            </a:r>
          </a:p>
          <a:p>
            <a:pPr lvl="1"/>
            <a:r>
              <a:rPr lang="en-US" altLang="en-US" dirty="0" smtClean="0"/>
              <a:t>The lien upon the earnings, in favor of the bondholders, </a:t>
            </a:r>
            <a:r>
              <a:rPr lang="en-US" altLang="en-US" dirty="0" smtClean="0">
                <a:solidFill>
                  <a:srgbClr val="FF0000"/>
                </a:solidFill>
              </a:rPr>
              <a:t>attaches only upon what is earned after the time when the lien is perfected by entry and possession </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quarter" idx="10"/>
          </p:nvPr>
        </p:nvSpPr>
        <p:spPr/>
        <p:txBody>
          <a:bodyPr/>
          <a:lstStyle/>
          <a:p>
            <a:pPr>
              <a:defRPr/>
            </a:pPr>
            <a:fld id="{067CF675-62F5-4CE2-83F5-93D1185395DB}" type="datetime4">
              <a:rPr lang="en-US" smtClean="0"/>
              <a:t>May 5, 2021</a:t>
            </a:fld>
            <a:endParaRPr lang="en-US" altLang="en-US">
              <a:solidFill>
                <a:schemeClr val="bg2"/>
              </a:solidFill>
            </a:endParaRPr>
          </a:p>
        </p:txBody>
      </p:sp>
      <p:sp>
        <p:nvSpPr>
          <p:cNvPr id="6" name="Slide Number Placeholder 5"/>
          <p:cNvSpPr>
            <a:spLocks noGrp="1"/>
          </p:cNvSpPr>
          <p:nvPr>
            <p:ph type="sldNum" sz="quarter" idx="12"/>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C66E4703-2C53-469D-A67A-C7D5319DA5A8}" type="slidenum">
              <a:rPr lang="en-US" altLang="en-US" sz="1400">
                <a:solidFill>
                  <a:srgbClr val="000066"/>
                </a:solidFill>
                <a:latin typeface="Arial" panose="020B0604020202020204" pitchFamily="34" charset="0"/>
              </a:rPr>
              <a:pPr/>
              <a:t>15</a:t>
            </a:fld>
            <a:endParaRPr lang="en-US" altLang="en-US" sz="1400">
              <a:solidFill>
                <a:srgbClr val="000066"/>
              </a:solidFill>
              <a:latin typeface="Arial" panose="020B0604020202020204" pitchFamily="34" charset="0"/>
            </a:endParaRPr>
          </a:p>
        </p:txBody>
      </p:sp>
      <p:sp>
        <p:nvSpPr>
          <p:cNvPr id="14341" name="Rectangle 2"/>
          <p:cNvSpPr>
            <a:spLocks noGrp="1" noChangeArrowheads="1"/>
          </p:cNvSpPr>
          <p:nvPr>
            <p:ph type="title"/>
          </p:nvPr>
        </p:nvSpPr>
        <p:spPr/>
        <p:txBody>
          <a:bodyPr/>
          <a:lstStyle/>
          <a:p>
            <a:r>
              <a:rPr lang="en-US" altLang="en-US" smtClean="0"/>
              <a:t>From the Case</a:t>
            </a:r>
          </a:p>
        </p:txBody>
      </p:sp>
      <p:sp>
        <p:nvSpPr>
          <p:cNvPr id="14342" name="Rectangle 3"/>
          <p:cNvSpPr>
            <a:spLocks noGrp="1" noChangeArrowheads="1"/>
          </p:cNvSpPr>
          <p:nvPr>
            <p:ph type="body" idx="1"/>
          </p:nvPr>
        </p:nvSpPr>
        <p:spPr/>
        <p:txBody>
          <a:bodyPr/>
          <a:lstStyle/>
          <a:p>
            <a:pPr>
              <a:lnSpc>
                <a:spcPct val="90000"/>
              </a:lnSpc>
            </a:pPr>
            <a:r>
              <a:rPr lang="en-US" altLang="en-US" dirty="0" smtClean="0"/>
              <a:t>The Mortgage Holder vs. The Unsecured Creditors</a:t>
            </a:r>
          </a:p>
          <a:p>
            <a:pPr lvl="1">
              <a:lnSpc>
                <a:spcPct val="90000"/>
              </a:lnSpc>
            </a:pPr>
            <a:r>
              <a:rPr lang="en-US" altLang="en-US" dirty="0" smtClean="0"/>
              <a:t>It will not treat a contract to give a mortgage upon a subject to come into existence in the future as a mortgage actually then given, if the </a:t>
            </a:r>
            <a:r>
              <a:rPr lang="en-US" altLang="en-US" dirty="0" smtClean="0">
                <a:solidFill>
                  <a:srgbClr val="FF0000"/>
                </a:solidFill>
              </a:rPr>
              <a:t>result would deprive the general creditors with superior equities so far as after-acquired property is concerned, of their only chance to collect debts</a:t>
            </a:r>
            <a:r>
              <a:rPr lang="en-US" altLang="en-US" dirty="0" smtClean="0"/>
              <a:t>.</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quarter" idx="10"/>
          </p:nvPr>
        </p:nvSpPr>
        <p:spPr/>
        <p:txBody>
          <a:bodyPr/>
          <a:lstStyle/>
          <a:p>
            <a:pPr>
              <a:defRPr/>
            </a:pPr>
            <a:fld id="{DE96A04F-6B9A-4E79-960C-10DD275BCC99}" type="datetime4">
              <a:rPr lang="en-US" smtClean="0"/>
              <a:t>May 5, 2021</a:t>
            </a:fld>
            <a:endParaRPr lang="en-US" altLang="en-US">
              <a:solidFill>
                <a:schemeClr val="bg2"/>
              </a:solidFill>
            </a:endParaRPr>
          </a:p>
        </p:txBody>
      </p:sp>
      <p:sp>
        <p:nvSpPr>
          <p:cNvPr id="6" name="Slide Number Placeholder 5"/>
          <p:cNvSpPr>
            <a:spLocks noGrp="1"/>
          </p:cNvSpPr>
          <p:nvPr>
            <p:ph type="sldNum" sz="quarter" idx="12"/>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2096E49A-1025-4DEF-9061-27641E129216}" type="slidenum">
              <a:rPr lang="en-US" altLang="en-US" sz="1400">
                <a:solidFill>
                  <a:srgbClr val="000066"/>
                </a:solidFill>
                <a:latin typeface="Arial" panose="020B0604020202020204" pitchFamily="34" charset="0"/>
              </a:rPr>
              <a:pPr/>
              <a:t>16</a:t>
            </a:fld>
            <a:endParaRPr lang="en-US" altLang="en-US" sz="1400">
              <a:solidFill>
                <a:srgbClr val="000066"/>
              </a:solidFill>
              <a:latin typeface="Arial" panose="020B0604020202020204" pitchFamily="34" charset="0"/>
            </a:endParaRPr>
          </a:p>
        </p:txBody>
      </p:sp>
      <p:sp>
        <p:nvSpPr>
          <p:cNvPr id="8197" name="Rectangle 2"/>
          <p:cNvSpPr>
            <a:spLocks noGrp="1" noChangeArrowheads="1"/>
          </p:cNvSpPr>
          <p:nvPr>
            <p:ph type="title"/>
          </p:nvPr>
        </p:nvSpPr>
        <p:spPr/>
        <p:txBody>
          <a:bodyPr/>
          <a:lstStyle/>
          <a:p>
            <a:r>
              <a:rPr lang="en-US" altLang="en-US" smtClean="0"/>
              <a:t>What Should We Make of </a:t>
            </a:r>
            <a:r>
              <a:rPr lang="en-US" altLang="en-US" i="1" smtClean="0"/>
              <a:t>Zartman</a:t>
            </a:r>
            <a:r>
              <a:rPr lang="en-US" altLang="en-US" smtClean="0"/>
              <a:t>?</a:t>
            </a:r>
          </a:p>
        </p:txBody>
      </p:sp>
      <p:sp>
        <p:nvSpPr>
          <p:cNvPr id="8198" name="Rectangle 3"/>
          <p:cNvSpPr>
            <a:spLocks noGrp="1" noChangeArrowheads="1"/>
          </p:cNvSpPr>
          <p:nvPr>
            <p:ph type="body" idx="1"/>
          </p:nvPr>
        </p:nvSpPr>
        <p:spPr/>
        <p:txBody>
          <a:bodyPr/>
          <a:lstStyle/>
          <a:p>
            <a:r>
              <a:rPr lang="en-US" altLang="en-US" dirty="0" smtClean="0"/>
              <a:t>Key Structural Points</a:t>
            </a:r>
          </a:p>
          <a:p>
            <a:pPr lvl="1"/>
            <a:r>
              <a:rPr lang="en-US" altLang="en-US" dirty="0" smtClean="0"/>
              <a:t>SI on inventory does not create “absolute lien” on inventory acquired after execution of mortgage but one that “ripens” on repossession as to later acquired property</a:t>
            </a:r>
          </a:p>
          <a:p>
            <a:pPr lvl="1"/>
            <a:r>
              <a:rPr lang="en-US" altLang="en-US" dirty="0" smtClean="0"/>
              <a:t>General creditors can defeat this interest prior to repossession but not after, at least as to the inventory that arises after entry and repossession</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quarter" idx="10"/>
          </p:nvPr>
        </p:nvSpPr>
        <p:spPr/>
        <p:txBody>
          <a:bodyPr/>
          <a:lstStyle/>
          <a:p>
            <a:pPr>
              <a:defRPr/>
            </a:pPr>
            <a:fld id="{DCDB5BDB-7CAD-414D-A29B-78A54C998964}" type="datetime4">
              <a:rPr lang="en-US" smtClean="0"/>
              <a:t>May 5, 2021</a:t>
            </a:fld>
            <a:endParaRPr lang="en-US" altLang="en-US">
              <a:solidFill>
                <a:schemeClr val="bg2"/>
              </a:solidFill>
            </a:endParaRPr>
          </a:p>
        </p:txBody>
      </p:sp>
      <p:sp>
        <p:nvSpPr>
          <p:cNvPr id="6" name="Slide Number Placeholder 5"/>
          <p:cNvSpPr>
            <a:spLocks noGrp="1"/>
          </p:cNvSpPr>
          <p:nvPr>
            <p:ph type="sldNum" sz="quarter" idx="12"/>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A3C259B7-0F22-4814-8059-07942CD2052E}" type="slidenum">
              <a:rPr lang="en-US" altLang="en-US" sz="1400">
                <a:solidFill>
                  <a:srgbClr val="000066"/>
                </a:solidFill>
                <a:latin typeface="Arial" panose="020B0604020202020204" pitchFamily="34" charset="0"/>
              </a:rPr>
              <a:pPr/>
              <a:t>17</a:t>
            </a:fld>
            <a:endParaRPr lang="en-US" altLang="en-US" sz="1400">
              <a:solidFill>
                <a:srgbClr val="000066"/>
              </a:solidFill>
              <a:latin typeface="Arial" panose="020B0604020202020204" pitchFamily="34" charset="0"/>
            </a:endParaRPr>
          </a:p>
        </p:txBody>
      </p:sp>
      <p:sp>
        <p:nvSpPr>
          <p:cNvPr id="15365" name="Rectangle 2"/>
          <p:cNvSpPr>
            <a:spLocks noGrp="1" noChangeArrowheads="1"/>
          </p:cNvSpPr>
          <p:nvPr>
            <p:ph type="title"/>
          </p:nvPr>
        </p:nvSpPr>
        <p:spPr/>
        <p:txBody>
          <a:bodyPr/>
          <a:lstStyle/>
          <a:p>
            <a:r>
              <a:rPr lang="en-US" altLang="en-US" smtClean="0">
                <a:cs typeface="Times New Roman" panose="02020603050405020304" pitchFamily="18" charset="0"/>
              </a:rPr>
              <a:t>9-204: Future Advances</a:t>
            </a:r>
          </a:p>
        </p:txBody>
      </p:sp>
      <p:sp>
        <p:nvSpPr>
          <p:cNvPr id="15366" name="Rectangle 3"/>
          <p:cNvSpPr>
            <a:spLocks noGrp="1" noChangeArrowheads="1"/>
          </p:cNvSpPr>
          <p:nvPr>
            <p:ph type="body" idx="1"/>
          </p:nvPr>
        </p:nvSpPr>
        <p:spPr/>
        <p:txBody>
          <a:bodyPr/>
          <a:lstStyle/>
          <a:p>
            <a:r>
              <a:rPr lang="en-US" altLang="en-US" smtClean="0">
                <a:cs typeface="Times New Roman" panose="02020603050405020304" pitchFamily="18" charset="0"/>
              </a:rPr>
              <a:t>(c) </a:t>
            </a:r>
            <a:r>
              <a:rPr lang="en-US" altLang="en-US" b="1" smtClean="0">
                <a:cs typeface="Times New Roman" panose="02020603050405020304" pitchFamily="18" charset="0"/>
              </a:rPr>
              <a:t>[Future advances and other value.]</a:t>
            </a:r>
            <a:endParaRPr lang="en-US" altLang="en-US" smtClean="0">
              <a:cs typeface="Times New Roman" panose="02020603050405020304" pitchFamily="18" charset="0"/>
            </a:endParaRPr>
          </a:p>
          <a:p>
            <a:pPr lvl="1"/>
            <a:r>
              <a:rPr lang="en-US" altLang="en-US" smtClean="0">
                <a:cs typeface="Times New Roman" panose="02020603050405020304" pitchFamily="18" charset="0"/>
              </a:rPr>
              <a:t>A security agreement may provide that collateral secures … future advances or other value, whether or not the advances or value are given pursuant to commitment.</a:t>
            </a:r>
            <a:r>
              <a:rPr lang="en-US" altLang="en-US" smtClean="0"/>
              <a:t> </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Date Placeholder 2"/>
          <p:cNvSpPr>
            <a:spLocks noGrp="1"/>
          </p:cNvSpPr>
          <p:nvPr>
            <p:ph type="dt" sz="quarter" idx="10"/>
          </p:nvPr>
        </p:nvSpPr>
        <p:spPr/>
        <p:txBody>
          <a:bodyPr/>
          <a:lstStyle/>
          <a:p>
            <a:pPr>
              <a:defRPr/>
            </a:pPr>
            <a:fld id="{790CA875-C258-4A59-9475-9D16420A043E}" type="datetime4">
              <a:rPr lang="en-US" smtClean="0"/>
              <a:t>May 5, 2021</a:t>
            </a:fld>
            <a:endParaRPr lang="en-US" altLang="en-US">
              <a:solidFill>
                <a:schemeClr val="bg2"/>
              </a:solidFill>
            </a:endParaRPr>
          </a:p>
        </p:txBody>
      </p:sp>
      <p:sp>
        <p:nvSpPr>
          <p:cNvPr id="11" name="Slide Number Placeholder 4"/>
          <p:cNvSpPr>
            <a:spLocks noGrp="1"/>
          </p:cNvSpPr>
          <p:nvPr>
            <p:ph type="sldNum" sz="quarter" idx="12"/>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ADFFC92E-32A5-498C-835D-1D8D81056071}" type="slidenum">
              <a:rPr lang="en-US" altLang="en-US" sz="1400">
                <a:solidFill>
                  <a:srgbClr val="000066"/>
                </a:solidFill>
                <a:latin typeface="Arial" panose="020B0604020202020204" pitchFamily="34" charset="0"/>
              </a:rPr>
              <a:pPr/>
              <a:t>18</a:t>
            </a:fld>
            <a:endParaRPr lang="en-US" altLang="en-US" sz="1400">
              <a:solidFill>
                <a:srgbClr val="000066"/>
              </a:solidFill>
              <a:latin typeface="Arial" panose="020B0604020202020204" pitchFamily="34" charset="0"/>
            </a:endParaRPr>
          </a:p>
        </p:txBody>
      </p:sp>
      <p:sp>
        <p:nvSpPr>
          <p:cNvPr id="18437" name="Rectangle 2"/>
          <p:cNvSpPr>
            <a:spLocks noGrp="1" noChangeArrowheads="1"/>
          </p:cNvSpPr>
          <p:nvPr>
            <p:ph type="title"/>
          </p:nvPr>
        </p:nvSpPr>
        <p:spPr/>
        <p:txBody>
          <a:bodyPr/>
          <a:lstStyle/>
          <a:p>
            <a:r>
              <a:rPr lang="en-US" altLang="en-US" smtClean="0">
                <a:cs typeface="Times New Roman" panose="02020603050405020304" pitchFamily="18" charset="0"/>
              </a:rPr>
              <a:t>6‑5: Multiple Advances, Single Financing Statement</a:t>
            </a:r>
          </a:p>
        </p:txBody>
      </p:sp>
      <p:sp>
        <p:nvSpPr>
          <p:cNvPr id="1832963" name="AutoShape 3"/>
          <p:cNvSpPr>
            <a:spLocks noChangeArrowheads="1"/>
          </p:cNvSpPr>
          <p:nvPr/>
        </p:nvSpPr>
        <p:spPr bwMode="auto">
          <a:xfrm>
            <a:off x="7315200" y="1676400"/>
            <a:ext cx="2590800" cy="1066800"/>
          </a:xfrm>
          <a:prstGeom prst="flowChartInputOutput">
            <a:avLst/>
          </a:prstGeom>
          <a:solidFill>
            <a:srgbClr val="FFFF00"/>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4000"/>
              <a:t>Bank</a:t>
            </a:r>
          </a:p>
        </p:txBody>
      </p:sp>
      <p:sp>
        <p:nvSpPr>
          <p:cNvPr id="1832964" name="AutoShape 4"/>
          <p:cNvSpPr>
            <a:spLocks noChangeArrowheads="1"/>
          </p:cNvSpPr>
          <p:nvPr/>
        </p:nvSpPr>
        <p:spPr bwMode="auto">
          <a:xfrm>
            <a:off x="2057400" y="1447800"/>
            <a:ext cx="2286000" cy="1219200"/>
          </a:xfrm>
          <a:prstGeom prst="flowChartProcess">
            <a:avLst/>
          </a:prstGeom>
          <a:solidFill>
            <a:srgbClr val="00FF00"/>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4000"/>
              <a:t>Debtor</a:t>
            </a:r>
          </a:p>
        </p:txBody>
      </p:sp>
      <p:sp>
        <p:nvSpPr>
          <p:cNvPr id="1832965" name="Line 5"/>
          <p:cNvSpPr>
            <a:spLocks noChangeShapeType="1"/>
          </p:cNvSpPr>
          <p:nvPr/>
        </p:nvSpPr>
        <p:spPr bwMode="auto">
          <a:xfrm>
            <a:off x="4343400" y="2057400"/>
            <a:ext cx="3276600" cy="0"/>
          </a:xfrm>
          <a:prstGeom prst="line">
            <a:avLst/>
          </a:prstGeom>
          <a:noFill/>
          <a:ln w="190500">
            <a:solidFill>
              <a:schemeClr val="hlink"/>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832966" name="AutoShape 6"/>
          <p:cNvSpPr>
            <a:spLocks noChangeArrowheads="1"/>
          </p:cNvSpPr>
          <p:nvPr/>
        </p:nvSpPr>
        <p:spPr bwMode="auto">
          <a:xfrm>
            <a:off x="4817121" y="2438401"/>
            <a:ext cx="2329157" cy="1524000"/>
          </a:xfrm>
          <a:prstGeom prst="flowChartAlternateProcess">
            <a:avLst/>
          </a:prstGeom>
          <a:solidFill>
            <a:srgbClr val="00FFFF"/>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3200" dirty="0" smtClean="0"/>
              <a:t>2/1</a:t>
            </a:r>
            <a:r>
              <a:rPr lang="en-US" altLang="en-US" sz="3200" dirty="0"/>
              <a:t>: $10K</a:t>
            </a:r>
          </a:p>
          <a:p>
            <a:pPr algn="ctr"/>
            <a:r>
              <a:rPr lang="en-US" altLang="en-US" sz="3200" dirty="0" smtClean="0"/>
              <a:t>SA</a:t>
            </a:r>
            <a:r>
              <a:rPr lang="en-US" altLang="en-US" sz="3200" dirty="0"/>
              <a:t>: EQ</a:t>
            </a:r>
          </a:p>
          <a:p>
            <a:pPr algn="ctr"/>
            <a:r>
              <a:rPr lang="en-US" altLang="en-US" sz="3200" dirty="0"/>
              <a:t>FS: </a:t>
            </a:r>
            <a:r>
              <a:rPr lang="en-US" altLang="en-US" sz="3200" dirty="0" smtClean="0"/>
              <a:t>EQ</a:t>
            </a:r>
            <a:endParaRPr lang="en-US" altLang="en-US" sz="3200" dirty="0"/>
          </a:p>
        </p:txBody>
      </p:sp>
      <p:sp>
        <p:nvSpPr>
          <p:cNvPr id="1832967" name="AutoShape 7"/>
          <p:cNvSpPr>
            <a:spLocks noChangeArrowheads="1"/>
          </p:cNvSpPr>
          <p:nvPr/>
        </p:nvSpPr>
        <p:spPr bwMode="auto">
          <a:xfrm>
            <a:off x="4783394" y="4198343"/>
            <a:ext cx="2396610" cy="1191816"/>
          </a:xfrm>
          <a:prstGeom prst="flowChartAlternateProcess">
            <a:avLst/>
          </a:prstGeom>
          <a:solidFill>
            <a:srgbClr val="00FFFF"/>
          </a:solidFill>
          <a:ln w="9525">
            <a:solidFill>
              <a:schemeClr val="tx1"/>
            </a:solidFill>
            <a:miter lim="800000"/>
            <a:headEnd/>
            <a:tailEnd/>
          </a:ln>
        </p:spPr>
        <p:txBody>
          <a:bodyPr wrap="square" anchor="ctr">
            <a:spAutoFit/>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3200" dirty="0"/>
              <a:t>3/1: $</a:t>
            </a:r>
            <a:r>
              <a:rPr lang="en-US" altLang="en-US" sz="3200" dirty="0" smtClean="0"/>
              <a:t>10K</a:t>
            </a:r>
            <a:endParaRPr lang="en-US" altLang="en-US" sz="3200" dirty="0"/>
          </a:p>
          <a:p>
            <a:pPr algn="ctr"/>
            <a:r>
              <a:rPr lang="en-US" altLang="en-US" sz="3200" dirty="0"/>
              <a:t>SA: </a:t>
            </a:r>
            <a:r>
              <a:rPr lang="en-US" altLang="en-US" sz="3200" dirty="0" smtClean="0"/>
              <a:t>EQ</a:t>
            </a:r>
            <a:endParaRPr lang="en-US" altLang="en-US" sz="3200" dirty="0"/>
          </a:p>
        </p:txBody>
      </p:sp>
      <p:sp>
        <p:nvSpPr>
          <p:cNvPr id="1832968" name="Text Box 8"/>
          <p:cNvSpPr txBox="1">
            <a:spLocks noChangeArrowheads="1"/>
          </p:cNvSpPr>
          <p:nvPr/>
        </p:nvSpPr>
        <p:spPr bwMode="auto">
          <a:xfrm>
            <a:off x="2204995" y="5583852"/>
            <a:ext cx="7359135" cy="1200329"/>
          </a:xfrm>
          <a:prstGeom prst="rect">
            <a:avLst/>
          </a:prstGeom>
          <a:noFill/>
          <a:ln w="38100">
            <a:solidFill>
              <a:srgbClr val="FF0000"/>
            </a:solid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spcBef>
                <a:spcPct val="50000"/>
              </a:spcBef>
            </a:pPr>
            <a:r>
              <a:rPr lang="en-US" altLang="en-US" sz="3600" dirty="0">
                <a:solidFill>
                  <a:srgbClr val="FF0000"/>
                </a:solidFill>
              </a:rPr>
              <a:t>3/1 What will be the Bank’s status and when will its priority date from?</a:t>
            </a:r>
          </a:p>
        </p:txBody>
      </p:sp>
      <p:sp>
        <p:nvSpPr>
          <p:cNvPr id="12" name="Rectangle 5"/>
          <p:cNvSpPr>
            <a:spLocks noChangeArrowheads="1"/>
          </p:cNvSpPr>
          <p:nvPr/>
        </p:nvSpPr>
        <p:spPr bwMode="auto">
          <a:xfrm>
            <a:off x="12018963" y="6705600"/>
            <a:ext cx="173037" cy="157162"/>
          </a:xfrm>
          <a:prstGeom prst="rect">
            <a:avLst/>
          </a:prstGeom>
          <a:solidFill>
            <a:srgbClr val="3366FF"/>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endParaRPr lang="en-US" altLang="en-US"/>
          </a:p>
        </p:txBody>
      </p:sp>
      <p:sp>
        <p:nvSpPr>
          <p:cNvPr id="13" name="Text Box 5"/>
          <p:cNvSpPr txBox="1">
            <a:spLocks noChangeArrowheads="1"/>
          </p:cNvSpPr>
          <p:nvPr/>
        </p:nvSpPr>
        <p:spPr bwMode="auto">
          <a:xfrm>
            <a:off x="10108277" y="0"/>
            <a:ext cx="2083724" cy="461665"/>
          </a:xfrm>
          <a:prstGeom prst="rect">
            <a:avLst/>
          </a:prstGeom>
          <a:solidFill>
            <a:schemeClr val="bg2">
              <a:alpha val="10000"/>
            </a:schemeClr>
          </a:solidFill>
          <a:ln w="9525">
            <a:noFill/>
            <a:miter lim="800000"/>
            <a:headEnd/>
            <a:tailEnd/>
          </a:ln>
        </p:spPr>
        <p:txBody>
          <a:bodyPr wrap="square">
            <a:spAutoFit/>
          </a:bodyPr>
          <a:lstStyle>
            <a:defPPr>
              <a:defRPr lang="en-US"/>
            </a:defPPr>
            <a:lvl1pPr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1pPr>
            <a:lvl2pPr marL="4572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2pPr>
            <a:lvl3pPr marL="9144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3pPr>
            <a:lvl4pPr marL="13716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4pPr>
            <a:lvl5pPr marL="18288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5pPr>
            <a:lvl6pPr marL="2286000" algn="l" defTabSz="914400" rtl="0" eaLnBrk="1" latinLnBrk="0" hangingPunct="1">
              <a:defRPr kumimoji="1" sz="2400" i="1" kern="1200">
                <a:solidFill>
                  <a:schemeClr val="tx1"/>
                </a:solidFill>
                <a:latin typeface="Times New Roman" pitchFamily="18" charset="0"/>
                <a:ea typeface="+mn-ea"/>
                <a:cs typeface="+mn-cs"/>
              </a:defRPr>
            </a:lvl6pPr>
            <a:lvl7pPr marL="2743200" algn="l" defTabSz="914400" rtl="0" eaLnBrk="1" latinLnBrk="0" hangingPunct="1">
              <a:defRPr kumimoji="1" sz="2400" i="1" kern="1200">
                <a:solidFill>
                  <a:schemeClr val="tx1"/>
                </a:solidFill>
                <a:latin typeface="Times New Roman" pitchFamily="18" charset="0"/>
                <a:ea typeface="+mn-ea"/>
                <a:cs typeface="+mn-cs"/>
              </a:defRPr>
            </a:lvl7pPr>
            <a:lvl8pPr marL="3200400" algn="l" defTabSz="914400" rtl="0" eaLnBrk="1" latinLnBrk="0" hangingPunct="1">
              <a:defRPr kumimoji="1" sz="2400" i="1" kern="1200">
                <a:solidFill>
                  <a:schemeClr val="tx1"/>
                </a:solidFill>
                <a:latin typeface="Times New Roman" pitchFamily="18" charset="0"/>
                <a:ea typeface="+mn-ea"/>
                <a:cs typeface="+mn-cs"/>
              </a:defRPr>
            </a:lvl8pPr>
            <a:lvl9pPr marL="3657600" algn="l" defTabSz="914400" rtl="0" eaLnBrk="1" latinLnBrk="0" hangingPunct="1">
              <a:defRPr kumimoji="1" sz="2400" i="1" kern="1200">
                <a:solidFill>
                  <a:schemeClr val="tx1"/>
                </a:solidFill>
                <a:latin typeface="Times New Roman" pitchFamily="18" charset="0"/>
                <a:ea typeface="+mn-ea"/>
                <a:cs typeface="+mn-cs"/>
              </a:defRPr>
            </a:lvl9pPr>
          </a:lstStyle>
          <a:p>
            <a:pPr algn="r">
              <a:spcBef>
                <a:spcPct val="50000"/>
              </a:spcBef>
              <a:defRPr/>
            </a:pPr>
            <a:r>
              <a:rPr lang="en-US" b="1" i="0" dirty="0" smtClean="0">
                <a:solidFill>
                  <a:schemeClr val="accent4">
                    <a:lumMod val="75000"/>
                    <a:lumOff val="25000"/>
                  </a:schemeClr>
                </a:solidFill>
                <a:latin typeface="+mn-lt"/>
                <a:cs typeface="Times New Roman" panose="02020603050405020304" pitchFamily="18" charset="0"/>
              </a:rPr>
              <a:t>TTYN (1 of 2)</a:t>
            </a:r>
            <a:endParaRPr lang="en-US" b="1" i="0" dirty="0">
              <a:solidFill>
                <a:schemeClr val="accent4">
                  <a:lumMod val="75000"/>
                  <a:lumOff val="25000"/>
                </a:schemeClr>
              </a:solidFill>
              <a:latin typeface="+mn-lt"/>
              <a:cs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8" fill="hold" grpId="0" nodeType="afterEffect">
                                  <p:stCondLst>
                                    <p:cond delay="0"/>
                                  </p:stCondLst>
                                  <p:childTnLst>
                                    <p:set>
                                      <p:cBhvr>
                                        <p:cTn id="6" dur="1" fill="hold">
                                          <p:stCondLst>
                                            <p:cond delay="0"/>
                                          </p:stCondLst>
                                        </p:cTn>
                                        <p:tgtEl>
                                          <p:spTgt spid="1832964"/>
                                        </p:tgtEl>
                                        <p:attrNameLst>
                                          <p:attrName>style.visibility</p:attrName>
                                        </p:attrNameLst>
                                      </p:cBhvr>
                                      <p:to>
                                        <p:strVal val="visible"/>
                                      </p:to>
                                    </p:set>
                                    <p:anim calcmode="lin" valueType="num">
                                      <p:cBhvr additive="base">
                                        <p:cTn id="7" dur="500" fill="hold"/>
                                        <p:tgtEl>
                                          <p:spTgt spid="1832964"/>
                                        </p:tgtEl>
                                        <p:attrNameLst>
                                          <p:attrName>ppt_x</p:attrName>
                                        </p:attrNameLst>
                                      </p:cBhvr>
                                      <p:tavLst>
                                        <p:tav tm="0">
                                          <p:val>
                                            <p:strVal val="0-#ppt_w/2"/>
                                          </p:val>
                                        </p:tav>
                                        <p:tav tm="100000">
                                          <p:val>
                                            <p:strVal val="#ppt_x"/>
                                          </p:val>
                                        </p:tav>
                                      </p:tavLst>
                                    </p:anim>
                                    <p:anim calcmode="lin" valueType="num">
                                      <p:cBhvr additive="base">
                                        <p:cTn id="8" dur="500" fill="hold"/>
                                        <p:tgtEl>
                                          <p:spTgt spid="1832964"/>
                                        </p:tgtEl>
                                        <p:attrNameLst>
                                          <p:attrName>ppt_y</p:attrName>
                                        </p:attrNameLst>
                                      </p:cBhvr>
                                      <p:tavLst>
                                        <p:tav tm="0">
                                          <p:val>
                                            <p:strVal val="#ppt_y"/>
                                          </p:val>
                                        </p:tav>
                                        <p:tav tm="100000">
                                          <p:val>
                                            <p:strVal val="#ppt_y"/>
                                          </p:val>
                                        </p:tav>
                                      </p:tavLst>
                                    </p:anim>
                                  </p:childTnLst>
                                </p:cTn>
                              </p:par>
                            </p:childTnLst>
                          </p:cTn>
                        </p:par>
                        <p:par>
                          <p:cTn id="9" fill="hold" nodeType="afterGroup">
                            <p:stCondLst>
                              <p:cond delay="500"/>
                            </p:stCondLst>
                            <p:childTnLst>
                              <p:par>
                                <p:cTn id="10" presetID="23" presetClass="entr" presetSubtype="272" fill="hold" grpId="0" nodeType="afterEffect">
                                  <p:stCondLst>
                                    <p:cond delay="0"/>
                                  </p:stCondLst>
                                  <p:childTnLst>
                                    <p:set>
                                      <p:cBhvr>
                                        <p:cTn id="11" dur="1" fill="hold">
                                          <p:stCondLst>
                                            <p:cond delay="0"/>
                                          </p:stCondLst>
                                        </p:cTn>
                                        <p:tgtEl>
                                          <p:spTgt spid="1832963"/>
                                        </p:tgtEl>
                                        <p:attrNameLst>
                                          <p:attrName>style.visibility</p:attrName>
                                        </p:attrNameLst>
                                      </p:cBhvr>
                                      <p:to>
                                        <p:strVal val="visible"/>
                                      </p:to>
                                    </p:set>
                                    <p:anim calcmode="lin" valueType="num">
                                      <p:cBhvr>
                                        <p:cTn id="12" dur="500" fill="hold"/>
                                        <p:tgtEl>
                                          <p:spTgt spid="1832963"/>
                                        </p:tgtEl>
                                        <p:attrNameLst>
                                          <p:attrName>ppt_w</p:attrName>
                                        </p:attrNameLst>
                                      </p:cBhvr>
                                      <p:tavLst>
                                        <p:tav tm="0">
                                          <p:val>
                                            <p:strVal val="2/3*#ppt_w"/>
                                          </p:val>
                                        </p:tav>
                                        <p:tav tm="100000">
                                          <p:val>
                                            <p:strVal val="#ppt_w"/>
                                          </p:val>
                                        </p:tav>
                                      </p:tavLst>
                                    </p:anim>
                                    <p:anim calcmode="lin" valueType="num">
                                      <p:cBhvr>
                                        <p:cTn id="13" dur="500" fill="hold"/>
                                        <p:tgtEl>
                                          <p:spTgt spid="1832963"/>
                                        </p:tgtEl>
                                        <p:attrNameLst>
                                          <p:attrName>ppt_h</p:attrName>
                                        </p:attrNameLst>
                                      </p:cBhvr>
                                      <p:tavLst>
                                        <p:tav tm="0">
                                          <p:val>
                                            <p:strVal val="2/3*#ppt_h"/>
                                          </p:val>
                                        </p:tav>
                                        <p:tav tm="100000">
                                          <p:val>
                                            <p:strVal val="#ppt_h"/>
                                          </p:val>
                                        </p:tav>
                                      </p:tavLst>
                                    </p:anim>
                                  </p:childTnLst>
                                </p:cTn>
                              </p:par>
                            </p:childTnLst>
                          </p:cTn>
                        </p:par>
                        <p:par>
                          <p:cTn id="14" fill="hold" nodeType="afterGroup">
                            <p:stCondLst>
                              <p:cond delay="1000"/>
                            </p:stCondLst>
                            <p:childTnLst>
                              <p:par>
                                <p:cTn id="15" presetID="23" presetClass="entr" presetSubtype="16" fill="hold" grpId="0" nodeType="afterEffect">
                                  <p:stCondLst>
                                    <p:cond delay="0"/>
                                  </p:stCondLst>
                                  <p:childTnLst>
                                    <p:set>
                                      <p:cBhvr>
                                        <p:cTn id="16" dur="1" fill="hold">
                                          <p:stCondLst>
                                            <p:cond delay="0"/>
                                          </p:stCondLst>
                                        </p:cTn>
                                        <p:tgtEl>
                                          <p:spTgt spid="1832965"/>
                                        </p:tgtEl>
                                        <p:attrNameLst>
                                          <p:attrName>style.visibility</p:attrName>
                                        </p:attrNameLst>
                                      </p:cBhvr>
                                      <p:to>
                                        <p:strVal val="visible"/>
                                      </p:to>
                                    </p:set>
                                    <p:anim calcmode="lin" valueType="num">
                                      <p:cBhvr>
                                        <p:cTn id="17" dur="500" fill="hold"/>
                                        <p:tgtEl>
                                          <p:spTgt spid="1832965"/>
                                        </p:tgtEl>
                                        <p:attrNameLst>
                                          <p:attrName>ppt_w</p:attrName>
                                        </p:attrNameLst>
                                      </p:cBhvr>
                                      <p:tavLst>
                                        <p:tav tm="0">
                                          <p:val>
                                            <p:fltVal val="0"/>
                                          </p:val>
                                        </p:tav>
                                        <p:tav tm="100000">
                                          <p:val>
                                            <p:strVal val="#ppt_w"/>
                                          </p:val>
                                        </p:tav>
                                      </p:tavLst>
                                    </p:anim>
                                    <p:anim calcmode="lin" valueType="num">
                                      <p:cBhvr>
                                        <p:cTn id="18" dur="500" fill="hold"/>
                                        <p:tgtEl>
                                          <p:spTgt spid="1832965"/>
                                        </p:tgtEl>
                                        <p:attrNameLst>
                                          <p:attrName>ppt_h</p:attrName>
                                        </p:attrNameLst>
                                      </p:cBhvr>
                                      <p:tavLst>
                                        <p:tav tm="0">
                                          <p:val>
                                            <p:fltVal val="0"/>
                                          </p:val>
                                        </p:tav>
                                        <p:tav tm="100000">
                                          <p:val>
                                            <p:strVal val="#ppt_h"/>
                                          </p:val>
                                        </p:tav>
                                      </p:tavLst>
                                    </p:anim>
                                  </p:childTnLst>
                                </p:cTn>
                              </p:par>
                            </p:childTnLst>
                          </p:cTn>
                        </p:par>
                        <p:par>
                          <p:cTn id="19" fill="hold" nodeType="afterGroup">
                            <p:stCondLst>
                              <p:cond delay="1500"/>
                            </p:stCondLst>
                            <p:childTnLst>
                              <p:par>
                                <p:cTn id="20" presetID="9" presetClass="entr" presetSubtype="0" fill="hold" grpId="0" nodeType="afterEffect">
                                  <p:stCondLst>
                                    <p:cond delay="0"/>
                                  </p:stCondLst>
                                  <p:childTnLst>
                                    <p:set>
                                      <p:cBhvr>
                                        <p:cTn id="21" dur="1" fill="hold">
                                          <p:stCondLst>
                                            <p:cond delay="0"/>
                                          </p:stCondLst>
                                        </p:cTn>
                                        <p:tgtEl>
                                          <p:spTgt spid="1832966"/>
                                        </p:tgtEl>
                                        <p:attrNameLst>
                                          <p:attrName>style.visibility</p:attrName>
                                        </p:attrNameLst>
                                      </p:cBhvr>
                                      <p:to>
                                        <p:strVal val="visible"/>
                                      </p:to>
                                    </p:set>
                                    <p:animEffect transition="in" filter="dissolve">
                                      <p:cBhvr>
                                        <p:cTn id="22" dur="500"/>
                                        <p:tgtEl>
                                          <p:spTgt spid="1832966"/>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xit" presetSubtype="0" fill="hold" grpId="0" nodeType="clickEffect">
                                  <p:stCondLst>
                                    <p:cond delay="0"/>
                                  </p:stCondLst>
                                  <p:childTnLst>
                                    <p:set>
                                      <p:cBhvr>
                                        <p:cTn id="26" dur="1" fill="hold">
                                          <p:stCondLst>
                                            <p:cond delay="0"/>
                                          </p:stCondLst>
                                        </p:cTn>
                                        <p:tgtEl>
                                          <p:spTgt spid="12"/>
                                        </p:tgtEl>
                                        <p:attrNameLst>
                                          <p:attrName>style.visibility</p:attrName>
                                        </p:attrNameLst>
                                      </p:cBhvr>
                                      <p:to>
                                        <p:strVal val="hidden"/>
                                      </p:to>
                                    </p:set>
                                  </p:childTnLst>
                                </p:cTn>
                              </p:par>
                              <p:par>
                                <p:cTn id="27" presetID="9" presetClass="entr" presetSubtype="0" fill="hold" grpId="0" nodeType="withEffect">
                                  <p:stCondLst>
                                    <p:cond delay="0"/>
                                  </p:stCondLst>
                                  <p:childTnLst>
                                    <p:set>
                                      <p:cBhvr>
                                        <p:cTn id="28" dur="1" fill="hold">
                                          <p:stCondLst>
                                            <p:cond delay="0"/>
                                          </p:stCondLst>
                                        </p:cTn>
                                        <p:tgtEl>
                                          <p:spTgt spid="1832967"/>
                                        </p:tgtEl>
                                        <p:attrNameLst>
                                          <p:attrName>style.visibility</p:attrName>
                                        </p:attrNameLst>
                                      </p:cBhvr>
                                      <p:to>
                                        <p:strVal val="visible"/>
                                      </p:to>
                                    </p:set>
                                    <p:animEffect transition="in" filter="dissolve">
                                      <p:cBhvr>
                                        <p:cTn id="29" dur="500"/>
                                        <p:tgtEl>
                                          <p:spTgt spid="1832967"/>
                                        </p:tgtEl>
                                      </p:cBhvr>
                                    </p:animEffect>
                                  </p:childTnLst>
                                </p:cTn>
                              </p:par>
                            </p:childTnLst>
                          </p:cTn>
                        </p:par>
                        <p:par>
                          <p:cTn id="30" fill="hold" nodeType="afterGroup">
                            <p:stCondLst>
                              <p:cond delay="500"/>
                            </p:stCondLst>
                            <p:childTnLst>
                              <p:par>
                                <p:cTn id="31" presetID="9" presetClass="entr" presetSubtype="0" fill="hold" grpId="0" nodeType="afterEffect">
                                  <p:stCondLst>
                                    <p:cond delay="0"/>
                                  </p:stCondLst>
                                  <p:childTnLst>
                                    <p:set>
                                      <p:cBhvr>
                                        <p:cTn id="32" dur="1" fill="hold">
                                          <p:stCondLst>
                                            <p:cond delay="0"/>
                                          </p:stCondLst>
                                        </p:cTn>
                                        <p:tgtEl>
                                          <p:spTgt spid="1832968"/>
                                        </p:tgtEl>
                                        <p:attrNameLst>
                                          <p:attrName>style.visibility</p:attrName>
                                        </p:attrNameLst>
                                      </p:cBhvr>
                                      <p:to>
                                        <p:strVal val="visible"/>
                                      </p:to>
                                    </p:set>
                                    <p:animEffect transition="in" filter="dissolve">
                                      <p:cBhvr>
                                        <p:cTn id="33" dur="500"/>
                                        <p:tgtEl>
                                          <p:spTgt spid="183296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32963" grpId="0" animBg="1" autoUpdateAnimBg="0"/>
      <p:bldP spid="1832964" grpId="0" animBg="1" autoUpdateAnimBg="0"/>
      <p:bldP spid="1832965" grpId="0" animBg="1"/>
      <p:bldP spid="1832966" grpId="0" animBg="1" autoUpdateAnimBg="0"/>
      <p:bldP spid="1832967" grpId="0" animBg="1" autoUpdateAnimBg="0"/>
      <p:bldP spid="1832968" grpId="0" animBg="1" autoUpdateAnimBg="0"/>
      <p:bldP spid="12"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Date Placeholder 2"/>
          <p:cNvSpPr>
            <a:spLocks noGrp="1"/>
          </p:cNvSpPr>
          <p:nvPr>
            <p:ph type="dt" sz="quarter" idx="10"/>
          </p:nvPr>
        </p:nvSpPr>
        <p:spPr/>
        <p:txBody>
          <a:bodyPr/>
          <a:lstStyle/>
          <a:p>
            <a:pPr>
              <a:defRPr/>
            </a:pPr>
            <a:fld id="{0E154283-F971-4C3E-B8DC-889DABB4F6C3}" type="datetime4">
              <a:rPr lang="en-US" smtClean="0"/>
              <a:t>May 5, 2021</a:t>
            </a:fld>
            <a:endParaRPr lang="en-US" altLang="en-US">
              <a:solidFill>
                <a:schemeClr val="bg2"/>
              </a:solidFill>
            </a:endParaRPr>
          </a:p>
        </p:txBody>
      </p:sp>
      <p:sp>
        <p:nvSpPr>
          <p:cNvPr id="14" name="Slide Number Placeholder 4"/>
          <p:cNvSpPr>
            <a:spLocks noGrp="1"/>
          </p:cNvSpPr>
          <p:nvPr>
            <p:ph type="sldNum" sz="quarter" idx="12"/>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ADAECF70-3A1D-4FE9-843B-44E961C8ED5D}" type="slidenum">
              <a:rPr lang="en-US" altLang="en-US" sz="1400">
                <a:solidFill>
                  <a:srgbClr val="000066"/>
                </a:solidFill>
                <a:latin typeface="Arial" panose="020B0604020202020204" pitchFamily="34" charset="0"/>
              </a:rPr>
              <a:pPr/>
              <a:t>19</a:t>
            </a:fld>
            <a:endParaRPr lang="en-US" altLang="en-US" sz="1400">
              <a:solidFill>
                <a:srgbClr val="000066"/>
              </a:solidFill>
              <a:latin typeface="Arial" panose="020B0604020202020204" pitchFamily="34" charset="0"/>
            </a:endParaRPr>
          </a:p>
        </p:txBody>
      </p:sp>
      <p:sp>
        <p:nvSpPr>
          <p:cNvPr id="20485" name="Rectangle 2"/>
          <p:cNvSpPr>
            <a:spLocks noGrp="1" noChangeArrowheads="1"/>
          </p:cNvSpPr>
          <p:nvPr>
            <p:ph type="title"/>
          </p:nvPr>
        </p:nvSpPr>
        <p:spPr/>
        <p:txBody>
          <a:bodyPr/>
          <a:lstStyle/>
          <a:p>
            <a:r>
              <a:rPr lang="en-US" altLang="en-US" smtClean="0">
                <a:cs typeface="Times New Roman" panose="02020603050405020304" pitchFamily="18" charset="0"/>
              </a:rPr>
              <a:t>Competing Secured Creditors</a:t>
            </a:r>
          </a:p>
        </p:txBody>
      </p:sp>
      <p:sp>
        <p:nvSpPr>
          <p:cNvPr id="1835011" name="AutoShape 3"/>
          <p:cNvSpPr>
            <a:spLocks noChangeArrowheads="1"/>
          </p:cNvSpPr>
          <p:nvPr/>
        </p:nvSpPr>
        <p:spPr bwMode="auto">
          <a:xfrm>
            <a:off x="3505200" y="5255740"/>
            <a:ext cx="2590800" cy="1066800"/>
          </a:xfrm>
          <a:prstGeom prst="flowChartInputOutput">
            <a:avLst/>
          </a:prstGeom>
          <a:solidFill>
            <a:srgbClr val="FFFF00"/>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4000"/>
              <a:t>Bank</a:t>
            </a:r>
          </a:p>
        </p:txBody>
      </p:sp>
      <p:sp>
        <p:nvSpPr>
          <p:cNvPr id="1835012" name="AutoShape 4"/>
          <p:cNvSpPr>
            <a:spLocks noChangeArrowheads="1"/>
          </p:cNvSpPr>
          <p:nvPr/>
        </p:nvSpPr>
        <p:spPr bwMode="auto">
          <a:xfrm>
            <a:off x="3733800" y="1521940"/>
            <a:ext cx="2286000" cy="1219200"/>
          </a:xfrm>
          <a:prstGeom prst="flowChartProcess">
            <a:avLst/>
          </a:prstGeom>
          <a:solidFill>
            <a:srgbClr val="00FF00"/>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4000"/>
              <a:t>Debtor</a:t>
            </a:r>
          </a:p>
        </p:txBody>
      </p:sp>
      <p:sp>
        <p:nvSpPr>
          <p:cNvPr id="1835013" name="Line 5"/>
          <p:cNvSpPr>
            <a:spLocks noChangeShapeType="1"/>
          </p:cNvSpPr>
          <p:nvPr/>
        </p:nvSpPr>
        <p:spPr bwMode="auto">
          <a:xfrm>
            <a:off x="6019800" y="2131540"/>
            <a:ext cx="3886200" cy="0"/>
          </a:xfrm>
          <a:prstGeom prst="line">
            <a:avLst/>
          </a:prstGeom>
          <a:noFill/>
          <a:ln w="190500">
            <a:solidFill>
              <a:srgbClr val="FF0000"/>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835014" name="AutoShape 6"/>
          <p:cNvSpPr>
            <a:spLocks noChangeArrowheads="1"/>
          </p:cNvSpPr>
          <p:nvPr/>
        </p:nvSpPr>
        <p:spPr bwMode="auto">
          <a:xfrm>
            <a:off x="-15103" y="2529682"/>
            <a:ext cx="3650480" cy="2826306"/>
          </a:xfrm>
          <a:prstGeom prst="flowChartAlternateProcess">
            <a:avLst/>
          </a:prstGeom>
          <a:solidFill>
            <a:srgbClr val="00FFFF"/>
          </a:solidFill>
          <a:ln w="9525">
            <a:solidFill>
              <a:schemeClr val="tx1"/>
            </a:solidFill>
            <a:miter lim="800000"/>
            <a:headEnd/>
            <a:tailEnd/>
          </a:ln>
        </p:spPr>
        <p:txBody>
          <a:bodyPr wrap="square" anchor="ctr">
            <a:spAutoFit/>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3200" dirty="0"/>
              <a:t>2/1: $10K</a:t>
            </a:r>
          </a:p>
          <a:p>
            <a:pPr algn="ctr"/>
            <a:r>
              <a:rPr lang="en-US" altLang="en-US" sz="3200" dirty="0"/>
              <a:t>SA: EQ, covering all debts owed now or hereafter</a:t>
            </a:r>
          </a:p>
          <a:p>
            <a:pPr algn="ctr"/>
            <a:r>
              <a:rPr lang="en-US" altLang="en-US" sz="3200" dirty="0"/>
              <a:t>FS: EQ</a:t>
            </a:r>
          </a:p>
        </p:txBody>
      </p:sp>
      <p:sp>
        <p:nvSpPr>
          <p:cNvPr id="1835015" name="AutoShape 7"/>
          <p:cNvSpPr>
            <a:spLocks noChangeArrowheads="1"/>
          </p:cNvSpPr>
          <p:nvPr/>
        </p:nvSpPr>
        <p:spPr bwMode="auto">
          <a:xfrm>
            <a:off x="4643567" y="3666330"/>
            <a:ext cx="1273175" cy="1191816"/>
          </a:xfrm>
          <a:prstGeom prst="flowChartAlternateProcess">
            <a:avLst/>
          </a:prstGeom>
          <a:solidFill>
            <a:srgbClr val="00FFFF"/>
          </a:solidFill>
          <a:ln w="9525">
            <a:solidFill>
              <a:schemeClr val="tx1"/>
            </a:solidFill>
            <a:miter lim="800000"/>
            <a:headEnd/>
            <a:tailEnd/>
          </a:ln>
        </p:spPr>
        <p:txBody>
          <a:bodyPr anchor="ctr">
            <a:spAutoFit/>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3200"/>
              <a:t>6/1</a:t>
            </a:r>
          </a:p>
          <a:p>
            <a:pPr algn="ctr"/>
            <a:r>
              <a:rPr lang="en-US" altLang="en-US" sz="3200"/>
              <a:t>$10K</a:t>
            </a:r>
          </a:p>
        </p:txBody>
      </p:sp>
      <p:sp>
        <p:nvSpPr>
          <p:cNvPr id="1835016" name="Text Box 8"/>
          <p:cNvSpPr txBox="1">
            <a:spLocks noChangeArrowheads="1"/>
          </p:cNvSpPr>
          <p:nvPr/>
        </p:nvSpPr>
        <p:spPr bwMode="auto">
          <a:xfrm>
            <a:off x="7858897" y="4780700"/>
            <a:ext cx="3676135" cy="1200329"/>
          </a:xfrm>
          <a:prstGeom prst="rect">
            <a:avLst/>
          </a:prstGeom>
          <a:noFill/>
          <a:ln w="38100">
            <a:solidFill>
              <a:srgbClr val="FF0000"/>
            </a:solid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spcBef>
                <a:spcPct val="50000"/>
              </a:spcBef>
            </a:pPr>
            <a:r>
              <a:rPr lang="en-US" altLang="en-US" sz="3600" dirty="0">
                <a:solidFill>
                  <a:srgbClr val="FF0000"/>
                </a:solidFill>
              </a:rPr>
              <a:t>6/15 How split EQ worth $20K?</a:t>
            </a:r>
          </a:p>
        </p:txBody>
      </p:sp>
      <p:sp>
        <p:nvSpPr>
          <p:cNvPr id="1835017" name="AutoShape 9"/>
          <p:cNvSpPr>
            <a:spLocks noChangeArrowheads="1"/>
          </p:cNvSpPr>
          <p:nvPr/>
        </p:nvSpPr>
        <p:spPr bwMode="auto">
          <a:xfrm>
            <a:off x="9774194" y="1598140"/>
            <a:ext cx="2417805" cy="1066800"/>
          </a:xfrm>
          <a:prstGeom prst="flowChartInputOutput">
            <a:avLst/>
          </a:prstGeom>
          <a:solidFill>
            <a:srgbClr val="FFFF00"/>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4000"/>
              <a:t>Finco</a:t>
            </a:r>
          </a:p>
        </p:txBody>
      </p:sp>
      <p:sp>
        <p:nvSpPr>
          <p:cNvPr id="1835018" name="Line 10"/>
          <p:cNvSpPr>
            <a:spLocks noChangeShapeType="1"/>
          </p:cNvSpPr>
          <p:nvPr/>
        </p:nvSpPr>
        <p:spPr bwMode="auto">
          <a:xfrm rot="16200000">
            <a:off x="2800350" y="3979390"/>
            <a:ext cx="2514600" cy="38100"/>
          </a:xfrm>
          <a:prstGeom prst="line">
            <a:avLst/>
          </a:prstGeom>
          <a:noFill/>
          <a:ln w="190500">
            <a:solidFill>
              <a:schemeClr val="hlink"/>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835019" name="AutoShape 11"/>
          <p:cNvSpPr>
            <a:spLocks noChangeArrowheads="1"/>
          </p:cNvSpPr>
          <p:nvPr/>
        </p:nvSpPr>
        <p:spPr bwMode="auto">
          <a:xfrm>
            <a:off x="6780170" y="2360313"/>
            <a:ext cx="2312773" cy="1736646"/>
          </a:xfrm>
          <a:prstGeom prst="flowChartAlternateProcess">
            <a:avLst/>
          </a:prstGeom>
          <a:solidFill>
            <a:srgbClr val="00FFFF"/>
          </a:solidFill>
          <a:ln w="9525">
            <a:solidFill>
              <a:schemeClr val="tx1"/>
            </a:solidFill>
            <a:miter lim="800000"/>
            <a:headEnd/>
            <a:tailEnd/>
          </a:ln>
        </p:spPr>
        <p:txBody>
          <a:bodyPr wrap="square" anchor="ctr">
            <a:spAutoFit/>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3200" dirty="0"/>
              <a:t>2/15</a:t>
            </a:r>
            <a:r>
              <a:rPr lang="en-US" altLang="en-US" sz="3200" dirty="0" smtClean="0"/>
              <a:t>: $10K</a:t>
            </a:r>
            <a:endParaRPr lang="en-US" altLang="en-US" sz="3200" dirty="0"/>
          </a:p>
          <a:p>
            <a:pPr algn="ctr"/>
            <a:r>
              <a:rPr lang="en-US" altLang="en-US" sz="3200" dirty="0"/>
              <a:t>SA, FS: </a:t>
            </a:r>
            <a:r>
              <a:rPr lang="en-US" altLang="en-US" sz="3200" dirty="0" smtClean="0"/>
              <a:t>EQ</a:t>
            </a:r>
            <a:endParaRPr lang="en-US" altLang="en-US" sz="3200" dirty="0"/>
          </a:p>
        </p:txBody>
      </p:sp>
      <p:sp>
        <p:nvSpPr>
          <p:cNvPr id="15" name="Rectangle 5"/>
          <p:cNvSpPr>
            <a:spLocks noChangeArrowheads="1"/>
          </p:cNvSpPr>
          <p:nvPr/>
        </p:nvSpPr>
        <p:spPr bwMode="auto">
          <a:xfrm>
            <a:off x="12018963" y="6700838"/>
            <a:ext cx="173037" cy="157162"/>
          </a:xfrm>
          <a:prstGeom prst="rect">
            <a:avLst/>
          </a:prstGeom>
          <a:solidFill>
            <a:srgbClr val="3366FF"/>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endParaRPr lang="en-US" altLang="en-US"/>
          </a:p>
        </p:txBody>
      </p:sp>
      <p:sp>
        <p:nvSpPr>
          <p:cNvPr id="16" name="Text Box 5"/>
          <p:cNvSpPr txBox="1">
            <a:spLocks noChangeArrowheads="1"/>
          </p:cNvSpPr>
          <p:nvPr/>
        </p:nvSpPr>
        <p:spPr bwMode="auto">
          <a:xfrm>
            <a:off x="10116589" y="0"/>
            <a:ext cx="2075411" cy="461665"/>
          </a:xfrm>
          <a:prstGeom prst="rect">
            <a:avLst/>
          </a:prstGeom>
          <a:solidFill>
            <a:schemeClr val="bg2">
              <a:alpha val="10000"/>
            </a:schemeClr>
          </a:solidFill>
          <a:ln w="9525">
            <a:noFill/>
            <a:miter lim="800000"/>
            <a:headEnd/>
            <a:tailEnd/>
          </a:ln>
        </p:spPr>
        <p:txBody>
          <a:bodyPr wrap="square">
            <a:spAutoFit/>
          </a:bodyPr>
          <a:lstStyle>
            <a:defPPr>
              <a:defRPr lang="en-US"/>
            </a:defPPr>
            <a:lvl1pPr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1pPr>
            <a:lvl2pPr marL="4572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2pPr>
            <a:lvl3pPr marL="9144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3pPr>
            <a:lvl4pPr marL="13716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4pPr>
            <a:lvl5pPr marL="18288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5pPr>
            <a:lvl6pPr marL="2286000" algn="l" defTabSz="914400" rtl="0" eaLnBrk="1" latinLnBrk="0" hangingPunct="1">
              <a:defRPr kumimoji="1" sz="2400" i="1" kern="1200">
                <a:solidFill>
                  <a:schemeClr val="tx1"/>
                </a:solidFill>
                <a:latin typeface="Times New Roman" pitchFamily="18" charset="0"/>
                <a:ea typeface="+mn-ea"/>
                <a:cs typeface="+mn-cs"/>
              </a:defRPr>
            </a:lvl6pPr>
            <a:lvl7pPr marL="2743200" algn="l" defTabSz="914400" rtl="0" eaLnBrk="1" latinLnBrk="0" hangingPunct="1">
              <a:defRPr kumimoji="1" sz="2400" i="1" kern="1200">
                <a:solidFill>
                  <a:schemeClr val="tx1"/>
                </a:solidFill>
                <a:latin typeface="Times New Roman" pitchFamily="18" charset="0"/>
                <a:ea typeface="+mn-ea"/>
                <a:cs typeface="+mn-cs"/>
              </a:defRPr>
            </a:lvl7pPr>
            <a:lvl8pPr marL="3200400" algn="l" defTabSz="914400" rtl="0" eaLnBrk="1" latinLnBrk="0" hangingPunct="1">
              <a:defRPr kumimoji="1" sz="2400" i="1" kern="1200">
                <a:solidFill>
                  <a:schemeClr val="tx1"/>
                </a:solidFill>
                <a:latin typeface="Times New Roman" pitchFamily="18" charset="0"/>
                <a:ea typeface="+mn-ea"/>
                <a:cs typeface="+mn-cs"/>
              </a:defRPr>
            </a:lvl8pPr>
            <a:lvl9pPr marL="3657600" algn="l" defTabSz="914400" rtl="0" eaLnBrk="1" latinLnBrk="0" hangingPunct="1">
              <a:defRPr kumimoji="1" sz="2400" i="1" kern="1200">
                <a:solidFill>
                  <a:schemeClr val="tx1"/>
                </a:solidFill>
                <a:latin typeface="Times New Roman" pitchFamily="18" charset="0"/>
                <a:ea typeface="+mn-ea"/>
                <a:cs typeface="+mn-cs"/>
              </a:defRPr>
            </a:lvl9pPr>
          </a:lstStyle>
          <a:p>
            <a:pPr algn="r">
              <a:spcBef>
                <a:spcPct val="50000"/>
              </a:spcBef>
              <a:defRPr/>
            </a:pPr>
            <a:r>
              <a:rPr lang="en-US" b="1" i="0" dirty="0" smtClean="0">
                <a:solidFill>
                  <a:schemeClr val="accent4">
                    <a:lumMod val="75000"/>
                    <a:lumOff val="25000"/>
                  </a:schemeClr>
                </a:solidFill>
                <a:latin typeface="+mn-lt"/>
                <a:cs typeface="Times New Roman" panose="02020603050405020304" pitchFamily="18" charset="0"/>
              </a:rPr>
              <a:t>TTYN (2 of 2)</a:t>
            </a:r>
            <a:endParaRPr lang="en-US" b="1" i="0" dirty="0">
              <a:solidFill>
                <a:schemeClr val="accent4">
                  <a:lumMod val="75000"/>
                  <a:lumOff val="25000"/>
                </a:schemeClr>
              </a:solidFill>
              <a:latin typeface="+mn-lt"/>
              <a:cs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8" fill="hold" grpId="0" nodeType="afterEffect">
                                  <p:stCondLst>
                                    <p:cond delay="0"/>
                                  </p:stCondLst>
                                  <p:childTnLst>
                                    <p:set>
                                      <p:cBhvr>
                                        <p:cTn id="6" dur="1" fill="hold">
                                          <p:stCondLst>
                                            <p:cond delay="0"/>
                                          </p:stCondLst>
                                        </p:cTn>
                                        <p:tgtEl>
                                          <p:spTgt spid="1835012"/>
                                        </p:tgtEl>
                                        <p:attrNameLst>
                                          <p:attrName>style.visibility</p:attrName>
                                        </p:attrNameLst>
                                      </p:cBhvr>
                                      <p:to>
                                        <p:strVal val="visible"/>
                                      </p:to>
                                    </p:set>
                                    <p:anim calcmode="lin" valueType="num">
                                      <p:cBhvr additive="base">
                                        <p:cTn id="7" dur="500" fill="hold"/>
                                        <p:tgtEl>
                                          <p:spTgt spid="1835012"/>
                                        </p:tgtEl>
                                        <p:attrNameLst>
                                          <p:attrName>ppt_x</p:attrName>
                                        </p:attrNameLst>
                                      </p:cBhvr>
                                      <p:tavLst>
                                        <p:tav tm="0">
                                          <p:val>
                                            <p:strVal val="0-#ppt_w/2"/>
                                          </p:val>
                                        </p:tav>
                                        <p:tav tm="100000">
                                          <p:val>
                                            <p:strVal val="#ppt_x"/>
                                          </p:val>
                                        </p:tav>
                                      </p:tavLst>
                                    </p:anim>
                                    <p:anim calcmode="lin" valueType="num">
                                      <p:cBhvr additive="base">
                                        <p:cTn id="8" dur="500" fill="hold"/>
                                        <p:tgtEl>
                                          <p:spTgt spid="1835012"/>
                                        </p:tgtEl>
                                        <p:attrNameLst>
                                          <p:attrName>ppt_y</p:attrName>
                                        </p:attrNameLst>
                                      </p:cBhvr>
                                      <p:tavLst>
                                        <p:tav tm="0">
                                          <p:val>
                                            <p:strVal val="#ppt_y"/>
                                          </p:val>
                                        </p:tav>
                                        <p:tav tm="100000">
                                          <p:val>
                                            <p:strVal val="#ppt_y"/>
                                          </p:val>
                                        </p:tav>
                                      </p:tavLst>
                                    </p:anim>
                                  </p:childTnLst>
                                </p:cTn>
                              </p:par>
                            </p:childTnLst>
                          </p:cTn>
                        </p:par>
                        <p:par>
                          <p:cTn id="9" fill="hold" nodeType="afterGroup">
                            <p:stCondLst>
                              <p:cond delay="500"/>
                            </p:stCondLst>
                            <p:childTnLst>
                              <p:par>
                                <p:cTn id="10" presetID="23" presetClass="entr" presetSubtype="272" fill="hold" grpId="0" nodeType="afterEffect">
                                  <p:stCondLst>
                                    <p:cond delay="0"/>
                                  </p:stCondLst>
                                  <p:childTnLst>
                                    <p:set>
                                      <p:cBhvr>
                                        <p:cTn id="11" dur="1" fill="hold">
                                          <p:stCondLst>
                                            <p:cond delay="0"/>
                                          </p:stCondLst>
                                        </p:cTn>
                                        <p:tgtEl>
                                          <p:spTgt spid="1835018"/>
                                        </p:tgtEl>
                                        <p:attrNameLst>
                                          <p:attrName>style.visibility</p:attrName>
                                        </p:attrNameLst>
                                      </p:cBhvr>
                                      <p:to>
                                        <p:strVal val="visible"/>
                                      </p:to>
                                    </p:set>
                                    <p:anim calcmode="lin" valueType="num">
                                      <p:cBhvr>
                                        <p:cTn id="12" dur="500" fill="hold"/>
                                        <p:tgtEl>
                                          <p:spTgt spid="1835018"/>
                                        </p:tgtEl>
                                        <p:attrNameLst>
                                          <p:attrName>ppt_w</p:attrName>
                                        </p:attrNameLst>
                                      </p:cBhvr>
                                      <p:tavLst>
                                        <p:tav tm="0">
                                          <p:val>
                                            <p:strVal val="2/3*#ppt_w"/>
                                          </p:val>
                                        </p:tav>
                                        <p:tav tm="100000">
                                          <p:val>
                                            <p:strVal val="#ppt_w"/>
                                          </p:val>
                                        </p:tav>
                                      </p:tavLst>
                                    </p:anim>
                                    <p:anim calcmode="lin" valueType="num">
                                      <p:cBhvr>
                                        <p:cTn id="13" dur="500" fill="hold"/>
                                        <p:tgtEl>
                                          <p:spTgt spid="1835018"/>
                                        </p:tgtEl>
                                        <p:attrNameLst>
                                          <p:attrName>ppt_h</p:attrName>
                                        </p:attrNameLst>
                                      </p:cBhvr>
                                      <p:tavLst>
                                        <p:tav tm="0">
                                          <p:val>
                                            <p:strVal val="2/3*#ppt_h"/>
                                          </p:val>
                                        </p:tav>
                                        <p:tav tm="100000">
                                          <p:val>
                                            <p:strVal val="#ppt_h"/>
                                          </p:val>
                                        </p:tav>
                                      </p:tavLst>
                                    </p:anim>
                                  </p:childTnLst>
                                </p:cTn>
                              </p:par>
                            </p:childTnLst>
                          </p:cTn>
                        </p:par>
                        <p:par>
                          <p:cTn id="14" fill="hold" nodeType="afterGroup">
                            <p:stCondLst>
                              <p:cond delay="1000"/>
                            </p:stCondLst>
                            <p:childTnLst>
                              <p:par>
                                <p:cTn id="15" presetID="23" presetClass="entr" presetSubtype="272" fill="hold" grpId="0" nodeType="afterEffect">
                                  <p:stCondLst>
                                    <p:cond delay="0"/>
                                  </p:stCondLst>
                                  <p:childTnLst>
                                    <p:set>
                                      <p:cBhvr>
                                        <p:cTn id="16" dur="1" fill="hold">
                                          <p:stCondLst>
                                            <p:cond delay="0"/>
                                          </p:stCondLst>
                                        </p:cTn>
                                        <p:tgtEl>
                                          <p:spTgt spid="1835011"/>
                                        </p:tgtEl>
                                        <p:attrNameLst>
                                          <p:attrName>style.visibility</p:attrName>
                                        </p:attrNameLst>
                                      </p:cBhvr>
                                      <p:to>
                                        <p:strVal val="visible"/>
                                      </p:to>
                                    </p:set>
                                    <p:anim calcmode="lin" valueType="num">
                                      <p:cBhvr>
                                        <p:cTn id="17" dur="500" fill="hold"/>
                                        <p:tgtEl>
                                          <p:spTgt spid="1835011"/>
                                        </p:tgtEl>
                                        <p:attrNameLst>
                                          <p:attrName>ppt_w</p:attrName>
                                        </p:attrNameLst>
                                      </p:cBhvr>
                                      <p:tavLst>
                                        <p:tav tm="0">
                                          <p:val>
                                            <p:strVal val="2/3*#ppt_w"/>
                                          </p:val>
                                        </p:tav>
                                        <p:tav tm="100000">
                                          <p:val>
                                            <p:strVal val="#ppt_w"/>
                                          </p:val>
                                        </p:tav>
                                      </p:tavLst>
                                    </p:anim>
                                    <p:anim calcmode="lin" valueType="num">
                                      <p:cBhvr>
                                        <p:cTn id="18" dur="500" fill="hold"/>
                                        <p:tgtEl>
                                          <p:spTgt spid="1835011"/>
                                        </p:tgtEl>
                                        <p:attrNameLst>
                                          <p:attrName>ppt_h</p:attrName>
                                        </p:attrNameLst>
                                      </p:cBhvr>
                                      <p:tavLst>
                                        <p:tav tm="0">
                                          <p:val>
                                            <p:strVal val="2/3*#ppt_h"/>
                                          </p:val>
                                        </p:tav>
                                        <p:tav tm="100000">
                                          <p:val>
                                            <p:strVal val="#ppt_h"/>
                                          </p:val>
                                        </p:tav>
                                      </p:tavLst>
                                    </p:anim>
                                  </p:childTnLst>
                                </p:cTn>
                              </p:par>
                            </p:childTnLst>
                          </p:cTn>
                        </p:par>
                        <p:par>
                          <p:cTn id="19" fill="hold" nodeType="afterGroup">
                            <p:stCondLst>
                              <p:cond delay="1500"/>
                            </p:stCondLst>
                            <p:childTnLst>
                              <p:par>
                                <p:cTn id="20" presetID="9" presetClass="entr" presetSubtype="0" fill="hold" grpId="0" nodeType="afterEffect">
                                  <p:stCondLst>
                                    <p:cond delay="0"/>
                                  </p:stCondLst>
                                  <p:childTnLst>
                                    <p:set>
                                      <p:cBhvr>
                                        <p:cTn id="21" dur="1" fill="hold">
                                          <p:stCondLst>
                                            <p:cond delay="0"/>
                                          </p:stCondLst>
                                        </p:cTn>
                                        <p:tgtEl>
                                          <p:spTgt spid="1835014"/>
                                        </p:tgtEl>
                                        <p:attrNameLst>
                                          <p:attrName>style.visibility</p:attrName>
                                        </p:attrNameLst>
                                      </p:cBhvr>
                                      <p:to>
                                        <p:strVal val="visible"/>
                                      </p:to>
                                    </p:set>
                                    <p:animEffect transition="in" filter="dissolve">
                                      <p:cBhvr>
                                        <p:cTn id="22" dur="500"/>
                                        <p:tgtEl>
                                          <p:spTgt spid="1835014"/>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23" presetClass="entr" presetSubtype="272" fill="hold" grpId="0" nodeType="clickEffect">
                                  <p:stCondLst>
                                    <p:cond delay="0"/>
                                  </p:stCondLst>
                                  <p:childTnLst>
                                    <p:set>
                                      <p:cBhvr>
                                        <p:cTn id="26" dur="1" fill="hold">
                                          <p:stCondLst>
                                            <p:cond delay="0"/>
                                          </p:stCondLst>
                                        </p:cTn>
                                        <p:tgtEl>
                                          <p:spTgt spid="1835017"/>
                                        </p:tgtEl>
                                        <p:attrNameLst>
                                          <p:attrName>style.visibility</p:attrName>
                                        </p:attrNameLst>
                                      </p:cBhvr>
                                      <p:to>
                                        <p:strVal val="visible"/>
                                      </p:to>
                                    </p:set>
                                    <p:anim calcmode="lin" valueType="num">
                                      <p:cBhvr>
                                        <p:cTn id="27" dur="500" fill="hold"/>
                                        <p:tgtEl>
                                          <p:spTgt spid="1835017"/>
                                        </p:tgtEl>
                                        <p:attrNameLst>
                                          <p:attrName>ppt_w</p:attrName>
                                        </p:attrNameLst>
                                      </p:cBhvr>
                                      <p:tavLst>
                                        <p:tav tm="0">
                                          <p:val>
                                            <p:strVal val="2/3*#ppt_w"/>
                                          </p:val>
                                        </p:tav>
                                        <p:tav tm="100000">
                                          <p:val>
                                            <p:strVal val="#ppt_w"/>
                                          </p:val>
                                        </p:tav>
                                      </p:tavLst>
                                    </p:anim>
                                    <p:anim calcmode="lin" valueType="num">
                                      <p:cBhvr>
                                        <p:cTn id="28" dur="500" fill="hold"/>
                                        <p:tgtEl>
                                          <p:spTgt spid="1835017"/>
                                        </p:tgtEl>
                                        <p:attrNameLst>
                                          <p:attrName>ppt_h</p:attrName>
                                        </p:attrNameLst>
                                      </p:cBhvr>
                                      <p:tavLst>
                                        <p:tav tm="0">
                                          <p:val>
                                            <p:strVal val="2/3*#ppt_h"/>
                                          </p:val>
                                        </p:tav>
                                        <p:tav tm="100000">
                                          <p:val>
                                            <p:strVal val="#ppt_h"/>
                                          </p:val>
                                        </p:tav>
                                      </p:tavLst>
                                    </p:anim>
                                  </p:childTnLst>
                                </p:cTn>
                              </p:par>
                            </p:childTnLst>
                          </p:cTn>
                        </p:par>
                        <p:par>
                          <p:cTn id="29" fill="hold" nodeType="afterGroup">
                            <p:stCondLst>
                              <p:cond delay="500"/>
                            </p:stCondLst>
                            <p:childTnLst>
                              <p:par>
                                <p:cTn id="30" presetID="23" presetClass="entr" presetSubtype="16" fill="hold" grpId="0" nodeType="afterEffect">
                                  <p:stCondLst>
                                    <p:cond delay="0"/>
                                  </p:stCondLst>
                                  <p:childTnLst>
                                    <p:set>
                                      <p:cBhvr>
                                        <p:cTn id="31" dur="1" fill="hold">
                                          <p:stCondLst>
                                            <p:cond delay="0"/>
                                          </p:stCondLst>
                                        </p:cTn>
                                        <p:tgtEl>
                                          <p:spTgt spid="1835013"/>
                                        </p:tgtEl>
                                        <p:attrNameLst>
                                          <p:attrName>style.visibility</p:attrName>
                                        </p:attrNameLst>
                                      </p:cBhvr>
                                      <p:to>
                                        <p:strVal val="visible"/>
                                      </p:to>
                                    </p:set>
                                    <p:anim calcmode="lin" valueType="num">
                                      <p:cBhvr>
                                        <p:cTn id="32" dur="500" fill="hold"/>
                                        <p:tgtEl>
                                          <p:spTgt spid="1835013"/>
                                        </p:tgtEl>
                                        <p:attrNameLst>
                                          <p:attrName>ppt_w</p:attrName>
                                        </p:attrNameLst>
                                      </p:cBhvr>
                                      <p:tavLst>
                                        <p:tav tm="0">
                                          <p:val>
                                            <p:fltVal val="0"/>
                                          </p:val>
                                        </p:tav>
                                        <p:tav tm="100000">
                                          <p:val>
                                            <p:strVal val="#ppt_w"/>
                                          </p:val>
                                        </p:tav>
                                      </p:tavLst>
                                    </p:anim>
                                    <p:anim calcmode="lin" valueType="num">
                                      <p:cBhvr>
                                        <p:cTn id="33" dur="500" fill="hold"/>
                                        <p:tgtEl>
                                          <p:spTgt spid="1835013"/>
                                        </p:tgtEl>
                                        <p:attrNameLst>
                                          <p:attrName>ppt_h</p:attrName>
                                        </p:attrNameLst>
                                      </p:cBhvr>
                                      <p:tavLst>
                                        <p:tav tm="0">
                                          <p:val>
                                            <p:fltVal val="0"/>
                                          </p:val>
                                        </p:tav>
                                        <p:tav tm="100000">
                                          <p:val>
                                            <p:strVal val="#ppt_h"/>
                                          </p:val>
                                        </p:tav>
                                      </p:tavLst>
                                    </p:anim>
                                  </p:childTnLst>
                                </p:cTn>
                              </p:par>
                            </p:childTnLst>
                          </p:cTn>
                        </p:par>
                        <p:par>
                          <p:cTn id="34" fill="hold" nodeType="afterGroup">
                            <p:stCondLst>
                              <p:cond delay="1000"/>
                            </p:stCondLst>
                            <p:childTnLst>
                              <p:par>
                                <p:cTn id="35" presetID="9" presetClass="entr" presetSubtype="0" fill="hold" grpId="0" nodeType="afterEffect">
                                  <p:stCondLst>
                                    <p:cond delay="0"/>
                                  </p:stCondLst>
                                  <p:childTnLst>
                                    <p:set>
                                      <p:cBhvr>
                                        <p:cTn id="36" dur="1" fill="hold">
                                          <p:stCondLst>
                                            <p:cond delay="0"/>
                                          </p:stCondLst>
                                        </p:cTn>
                                        <p:tgtEl>
                                          <p:spTgt spid="1835019"/>
                                        </p:tgtEl>
                                        <p:attrNameLst>
                                          <p:attrName>style.visibility</p:attrName>
                                        </p:attrNameLst>
                                      </p:cBhvr>
                                      <p:to>
                                        <p:strVal val="visible"/>
                                      </p:to>
                                    </p:set>
                                    <p:animEffect transition="in" filter="dissolve">
                                      <p:cBhvr>
                                        <p:cTn id="37" dur="500"/>
                                        <p:tgtEl>
                                          <p:spTgt spid="1835019"/>
                                        </p:tgtEl>
                                      </p:cBhvr>
                                    </p:animEffect>
                                  </p:childTnLst>
                                </p:cTn>
                              </p:par>
                            </p:childTnLst>
                          </p:cTn>
                        </p:par>
                      </p:childTnLst>
                    </p:cTn>
                  </p:par>
                  <p:par>
                    <p:cTn id="38" fill="hold" nodeType="clickPar">
                      <p:stCondLst>
                        <p:cond delay="indefinite"/>
                      </p:stCondLst>
                      <p:childTnLst>
                        <p:par>
                          <p:cTn id="39" fill="hold" nodeType="withGroup">
                            <p:stCondLst>
                              <p:cond delay="0"/>
                            </p:stCondLst>
                            <p:childTnLst>
                              <p:par>
                                <p:cTn id="40" presetID="1" presetClass="exit" presetSubtype="0" fill="hold" grpId="0" nodeType="clickEffect">
                                  <p:stCondLst>
                                    <p:cond delay="0"/>
                                  </p:stCondLst>
                                  <p:childTnLst>
                                    <p:set>
                                      <p:cBhvr>
                                        <p:cTn id="41" dur="1" fill="hold">
                                          <p:stCondLst>
                                            <p:cond delay="0"/>
                                          </p:stCondLst>
                                        </p:cTn>
                                        <p:tgtEl>
                                          <p:spTgt spid="15"/>
                                        </p:tgtEl>
                                        <p:attrNameLst>
                                          <p:attrName>style.visibility</p:attrName>
                                        </p:attrNameLst>
                                      </p:cBhvr>
                                      <p:to>
                                        <p:strVal val="hidden"/>
                                      </p:to>
                                    </p:set>
                                  </p:childTnLst>
                                </p:cTn>
                              </p:par>
                              <p:par>
                                <p:cTn id="42" presetID="9" presetClass="entr" presetSubtype="0" fill="hold" grpId="0" nodeType="withEffect">
                                  <p:stCondLst>
                                    <p:cond delay="0"/>
                                  </p:stCondLst>
                                  <p:childTnLst>
                                    <p:set>
                                      <p:cBhvr>
                                        <p:cTn id="43" dur="1" fill="hold">
                                          <p:stCondLst>
                                            <p:cond delay="0"/>
                                          </p:stCondLst>
                                        </p:cTn>
                                        <p:tgtEl>
                                          <p:spTgt spid="1835015"/>
                                        </p:tgtEl>
                                        <p:attrNameLst>
                                          <p:attrName>style.visibility</p:attrName>
                                        </p:attrNameLst>
                                      </p:cBhvr>
                                      <p:to>
                                        <p:strVal val="visible"/>
                                      </p:to>
                                    </p:set>
                                    <p:animEffect transition="in" filter="dissolve">
                                      <p:cBhvr>
                                        <p:cTn id="44" dur="500"/>
                                        <p:tgtEl>
                                          <p:spTgt spid="1835015"/>
                                        </p:tgtEl>
                                      </p:cBhvr>
                                    </p:animEffect>
                                  </p:childTnLst>
                                </p:cTn>
                              </p:par>
                            </p:childTnLst>
                          </p:cTn>
                        </p:par>
                        <p:par>
                          <p:cTn id="45" fill="hold" nodeType="afterGroup">
                            <p:stCondLst>
                              <p:cond delay="500"/>
                            </p:stCondLst>
                            <p:childTnLst>
                              <p:par>
                                <p:cTn id="46" presetID="9" presetClass="entr" presetSubtype="0" fill="hold" grpId="0" nodeType="afterEffect">
                                  <p:stCondLst>
                                    <p:cond delay="0"/>
                                  </p:stCondLst>
                                  <p:childTnLst>
                                    <p:set>
                                      <p:cBhvr>
                                        <p:cTn id="47" dur="1" fill="hold">
                                          <p:stCondLst>
                                            <p:cond delay="0"/>
                                          </p:stCondLst>
                                        </p:cTn>
                                        <p:tgtEl>
                                          <p:spTgt spid="1835016"/>
                                        </p:tgtEl>
                                        <p:attrNameLst>
                                          <p:attrName>style.visibility</p:attrName>
                                        </p:attrNameLst>
                                      </p:cBhvr>
                                      <p:to>
                                        <p:strVal val="visible"/>
                                      </p:to>
                                    </p:set>
                                    <p:animEffect transition="in" filter="dissolve">
                                      <p:cBhvr>
                                        <p:cTn id="48" dur="500"/>
                                        <p:tgtEl>
                                          <p:spTgt spid="18350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35011" grpId="0" animBg="1" autoUpdateAnimBg="0"/>
      <p:bldP spid="1835012" grpId="0" animBg="1" autoUpdateAnimBg="0"/>
      <p:bldP spid="1835013" grpId="0" animBg="1"/>
      <p:bldP spid="1835014" grpId="0" animBg="1" autoUpdateAnimBg="0"/>
      <p:bldP spid="1835015" grpId="0" animBg="1" autoUpdateAnimBg="0"/>
      <p:bldP spid="1835016" grpId="0" animBg="1" autoUpdateAnimBg="0"/>
      <p:bldP spid="1835017" grpId="0" animBg="1" autoUpdateAnimBg="0"/>
      <p:bldP spid="1835018" grpId="0" animBg="1"/>
      <p:bldP spid="1835019" grpId="0" animBg="1" autoUpdateAnimBg="0"/>
      <p:bldP spid="15"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Recapping Yesterday in Two Slides</a:t>
            </a:r>
            <a:endParaRPr lang="en-US" dirty="0"/>
          </a:p>
        </p:txBody>
      </p:sp>
      <p:sp>
        <p:nvSpPr>
          <p:cNvPr id="3" name="Content Placeholder 2"/>
          <p:cNvSpPr>
            <a:spLocks noGrp="1"/>
          </p:cNvSpPr>
          <p:nvPr>
            <p:ph idx="1"/>
          </p:nvPr>
        </p:nvSpPr>
        <p:spPr/>
        <p:txBody>
          <a:bodyPr/>
          <a:lstStyle/>
          <a:p>
            <a:r>
              <a:rPr lang="en-US" dirty="0" smtClean="0"/>
              <a:t>Are you perfected?</a:t>
            </a:r>
          </a:p>
          <a:p>
            <a:pPr lvl="1"/>
            <a:r>
              <a:rPr lang="en-US" dirty="0" smtClean="0"/>
              <a:t>The local law of the debtor’s location determines this (9-301(1))</a:t>
            </a:r>
          </a:p>
        </p:txBody>
      </p:sp>
      <p:sp>
        <p:nvSpPr>
          <p:cNvPr id="4" name="Date Placeholder 3"/>
          <p:cNvSpPr>
            <a:spLocks noGrp="1"/>
          </p:cNvSpPr>
          <p:nvPr>
            <p:ph type="dt" sz="half" idx="10"/>
          </p:nvPr>
        </p:nvSpPr>
        <p:spPr/>
        <p:txBody>
          <a:bodyPr/>
          <a:lstStyle/>
          <a:p>
            <a:pPr>
              <a:defRPr/>
            </a:pPr>
            <a:fld id="{00F2A570-2BEF-4469-A5D5-1F802B780642}" type="datetime4">
              <a:rPr lang="en-US" smtClean="0"/>
              <a:t>May 5, 2021</a:t>
            </a:fld>
            <a:endParaRPr lang="en-US" altLang="en-US">
              <a:solidFill>
                <a:schemeClr val="bg2"/>
              </a:solidFill>
            </a:endParaRPr>
          </a:p>
        </p:txBody>
      </p:sp>
      <p:sp>
        <p:nvSpPr>
          <p:cNvPr id="5" name="Slide Number Placeholder 4"/>
          <p:cNvSpPr>
            <a:spLocks noGrp="1"/>
          </p:cNvSpPr>
          <p:nvPr>
            <p:ph type="sldNum" sz="quarter" idx="12"/>
          </p:nvPr>
        </p:nvSpPr>
        <p:spPr/>
        <p:txBody>
          <a:bodyPr/>
          <a:lstStyle/>
          <a:p>
            <a:fld id="{A82CF866-3BDF-4EE9-88FE-35A64FB90A8E}" type="slidenum">
              <a:rPr lang="en-US" altLang="en-US" smtClean="0"/>
              <a:pPr/>
              <a:t>2</a:t>
            </a:fld>
            <a:endParaRPr lang="en-US" altLang="en-US"/>
          </a:p>
        </p:txBody>
      </p:sp>
    </p:spTree>
    <p:extLst>
      <p:ext uri="{BB962C8B-B14F-4D97-AF65-F5344CB8AC3E}">
        <p14:creationId xmlns:p14="http://schemas.microsoft.com/office/powerpoint/2010/main" val="385832223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Date Placeholder 2"/>
          <p:cNvSpPr>
            <a:spLocks noGrp="1"/>
          </p:cNvSpPr>
          <p:nvPr>
            <p:ph type="dt" sz="quarter" idx="10"/>
          </p:nvPr>
        </p:nvSpPr>
        <p:spPr/>
        <p:txBody>
          <a:bodyPr/>
          <a:lstStyle/>
          <a:p>
            <a:pPr>
              <a:defRPr/>
            </a:pPr>
            <a:fld id="{EFB07056-EB21-4CAE-802F-BF107BE87E7E}" type="datetime4">
              <a:rPr lang="en-US" smtClean="0"/>
              <a:t>May 5, 2021</a:t>
            </a:fld>
            <a:endParaRPr lang="en-US" altLang="en-US">
              <a:solidFill>
                <a:schemeClr val="bg2"/>
              </a:solidFill>
            </a:endParaRPr>
          </a:p>
        </p:txBody>
      </p:sp>
      <p:sp>
        <p:nvSpPr>
          <p:cNvPr id="12" name="Slide Number Placeholder 4"/>
          <p:cNvSpPr>
            <a:spLocks noGrp="1"/>
          </p:cNvSpPr>
          <p:nvPr>
            <p:ph type="sldNum" sz="quarter" idx="12"/>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41C39152-29D1-4B0F-988A-3BBD67B44FD4}" type="slidenum">
              <a:rPr lang="en-US" altLang="en-US" sz="1400">
                <a:solidFill>
                  <a:srgbClr val="000066"/>
                </a:solidFill>
                <a:latin typeface="Arial" panose="020B0604020202020204" pitchFamily="34" charset="0"/>
              </a:rPr>
              <a:pPr/>
              <a:t>20</a:t>
            </a:fld>
            <a:endParaRPr lang="en-US" altLang="en-US" sz="1400">
              <a:solidFill>
                <a:srgbClr val="000066"/>
              </a:solidFill>
              <a:latin typeface="Arial" panose="020B0604020202020204" pitchFamily="34" charset="0"/>
            </a:endParaRPr>
          </a:p>
        </p:txBody>
      </p:sp>
      <p:sp>
        <p:nvSpPr>
          <p:cNvPr id="19461" name="Rectangle 2"/>
          <p:cNvSpPr>
            <a:spLocks noGrp="1" noChangeArrowheads="1"/>
          </p:cNvSpPr>
          <p:nvPr>
            <p:ph type="title"/>
          </p:nvPr>
        </p:nvSpPr>
        <p:spPr/>
        <p:txBody>
          <a:bodyPr/>
          <a:lstStyle/>
          <a:p>
            <a:r>
              <a:rPr lang="en-US" altLang="en-US" smtClean="0">
                <a:cs typeface="Times New Roman" panose="02020603050405020304" pitchFamily="18" charset="0"/>
              </a:rPr>
              <a:t>6‑5: Answer</a:t>
            </a:r>
          </a:p>
        </p:txBody>
      </p:sp>
      <p:sp>
        <p:nvSpPr>
          <p:cNvPr id="19463" name="Rectangle 9"/>
          <p:cNvSpPr>
            <a:spLocks noGrp="1" noChangeArrowheads="1"/>
          </p:cNvSpPr>
          <p:nvPr>
            <p:ph type="body" idx="4294967295"/>
          </p:nvPr>
        </p:nvSpPr>
        <p:spPr/>
        <p:txBody>
          <a:bodyPr/>
          <a:lstStyle/>
          <a:p>
            <a:r>
              <a:rPr lang="en-US" altLang="en-US" dirty="0" smtClean="0">
                <a:cs typeface="Times New Roman" panose="02020603050405020304" pitchFamily="18" charset="0"/>
              </a:rPr>
              <a:t>Answer</a:t>
            </a:r>
          </a:p>
          <a:p>
            <a:pPr lvl="1"/>
            <a:r>
              <a:rPr lang="en-US" altLang="en-US" dirty="0" smtClean="0">
                <a:cs typeface="Times New Roman" panose="02020603050405020304" pitchFamily="18" charset="0"/>
              </a:rPr>
              <a:t>This is 9-322(a)(1): A single financing statement gives notice for all SAs covered by it</a:t>
            </a:r>
          </a:p>
          <a:p>
            <a:pPr lvl="1"/>
            <a:r>
              <a:rPr lang="en-US" altLang="en-US" dirty="0" smtClean="0">
                <a:cs typeface="Times New Roman" panose="02020603050405020304" pitchFamily="18" charset="0"/>
              </a:rPr>
              <a:t>Bank is perfected for both loans and dates priority as of 2/1 (see example 1 in comments to 9-323)</a:t>
            </a: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Date Placeholder 2"/>
          <p:cNvSpPr>
            <a:spLocks noGrp="1"/>
          </p:cNvSpPr>
          <p:nvPr>
            <p:ph type="dt" sz="quarter" idx="10"/>
          </p:nvPr>
        </p:nvSpPr>
        <p:spPr/>
        <p:txBody>
          <a:bodyPr/>
          <a:lstStyle/>
          <a:p>
            <a:pPr>
              <a:defRPr/>
            </a:pPr>
            <a:fld id="{7AA219A7-2484-4CFC-9503-A0415B315ED9}" type="datetime4">
              <a:rPr lang="en-US" smtClean="0"/>
              <a:t>May 5, 2021</a:t>
            </a:fld>
            <a:endParaRPr lang="en-US" altLang="en-US">
              <a:solidFill>
                <a:schemeClr val="bg2"/>
              </a:solidFill>
            </a:endParaRPr>
          </a:p>
        </p:txBody>
      </p:sp>
      <p:sp>
        <p:nvSpPr>
          <p:cNvPr id="16" name="Slide Number Placeholder 4"/>
          <p:cNvSpPr>
            <a:spLocks noGrp="1"/>
          </p:cNvSpPr>
          <p:nvPr>
            <p:ph type="sldNum" sz="quarter" idx="12"/>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518C5B36-3C15-46F4-9F01-937A6FD7C658}" type="slidenum">
              <a:rPr lang="en-US" altLang="en-US" sz="1400">
                <a:solidFill>
                  <a:srgbClr val="000066"/>
                </a:solidFill>
                <a:latin typeface="Arial" panose="020B0604020202020204" pitchFamily="34" charset="0"/>
              </a:rPr>
              <a:pPr/>
              <a:t>21</a:t>
            </a:fld>
            <a:endParaRPr lang="en-US" altLang="en-US" sz="1400">
              <a:solidFill>
                <a:srgbClr val="000066"/>
              </a:solidFill>
              <a:latin typeface="Arial" panose="020B0604020202020204" pitchFamily="34" charset="0"/>
            </a:endParaRPr>
          </a:p>
        </p:txBody>
      </p:sp>
      <p:sp>
        <p:nvSpPr>
          <p:cNvPr id="21509" name="Rectangle 2"/>
          <p:cNvSpPr>
            <a:spLocks noGrp="1" noChangeArrowheads="1"/>
          </p:cNvSpPr>
          <p:nvPr>
            <p:ph type="title"/>
          </p:nvPr>
        </p:nvSpPr>
        <p:spPr/>
        <p:txBody>
          <a:bodyPr/>
          <a:lstStyle/>
          <a:p>
            <a:r>
              <a:rPr lang="en-US" altLang="en-US" dirty="0" smtClean="0">
                <a:cs typeface="Times New Roman" panose="02020603050405020304" pitchFamily="18" charset="0"/>
              </a:rPr>
              <a:t>CSC: Answer</a:t>
            </a:r>
          </a:p>
        </p:txBody>
      </p:sp>
      <p:sp>
        <p:nvSpPr>
          <p:cNvPr id="21511" name="Rectangle 13"/>
          <p:cNvSpPr>
            <a:spLocks noGrp="1" noChangeArrowheads="1"/>
          </p:cNvSpPr>
          <p:nvPr>
            <p:ph type="body" idx="4294967295"/>
          </p:nvPr>
        </p:nvSpPr>
        <p:spPr/>
        <p:txBody>
          <a:bodyPr/>
          <a:lstStyle/>
          <a:p>
            <a:r>
              <a:rPr lang="en-US" altLang="en-US" dirty="0" smtClean="0">
                <a:cs typeface="Times New Roman" panose="02020603050405020304" pitchFamily="18" charset="0"/>
              </a:rPr>
              <a:t>Answer</a:t>
            </a:r>
          </a:p>
          <a:p>
            <a:pPr lvl="1"/>
            <a:r>
              <a:rPr lang="en-US" altLang="en-US" dirty="0" smtClean="0">
                <a:cs typeface="Times New Roman" panose="02020603050405020304" pitchFamily="18" charset="0"/>
              </a:rPr>
              <a:t>Again, this is a core Article 9 feature and arises from 9-322(a)(1); see comment 1 to 9-323</a:t>
            </a:r>
          </a:p>
          <a:p>
            <a:pPr lvl="1"/>
            <a:r>
              <a:rPr lang="en-US" altLang="en-US" dirty="0" smtClean="0">
                <a:cs typeface="Times New Roman" panose="02020603050405020304" pitchFamily="18" charset="0"/>
              </a:rPr>
              <a:t>Both Bank</a:t>
            </a:r>
            <a:r>
              <a:rPr lang="en-US" altLang="en-US" dirty="0" smtClean="0">
                <a:latin typeface="Helvetica" panose="020B0604020202020204" pitchFamily="34" charset="0"/>
                <a:cs typeface="Times New Roman" panose="02020603050405020304" pitchFamily="18" charset="0"/>
              </a:rPr>
              <a:t>’</a:t>
            </a:r>
            <a:r>
              <a:rPr lang="en-US" altLang="en-US" dirty="0" smtClean="0">
                <a:cs typeface="Times New Roman" panose="02020603050405020304" pitchFamily="18" charset="0"/>
              </a:rPr>
              <a:t>s 2/1 loan and the 6/1 have priority over Finco</a:t>
            </a:r>
          </a:p>
          <a:p>
            <a:pPr lvl="1"/>
            <a:r>
              <a:rPr lang="en-US" altLang="en-US" dirty="0" smtClean="0">
                <a:cs typeface="Times New Roman" panose="02020603050405020304" pitchFamily="18" charset="0"/>
              </a:rPr>
              <a:t>Bank gets entire $20K</a:t>
            </a: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quarter" idx="10"/>
          </p:nvPr>
        </p:nvSpPr>
        <p:spPr/>
        <p:txBody>
          <a:bodyPr/>
          <a:lstStyle/>
          <a:p>
            <a:pPr>
              <a:defRPr/>
            </a:pPr>
            <a:fld id="{50ACAA91-9F4C-4A81-B1A1-C811BE099139}" type="datetime4">
              <a:rPr lang="en-US" smtClean="0"/>
              <a:t>May 5, 2021</a:t>
            </a:fld>
            <a:endParaRPr lang="en-US" altLang="en-US">
              <a:solidFill>
                <a:schemeClr val="bg2"/>
              </a:solidFill>
            </a:endParaRPr>
          </a:p>
        </p:txBody>
      </p:sp>
      <p:sp>
        <p:nvSpPr>
          <p:cNvPr id="6" name="Slide Number Placeholder 5"/>
          <p:cNvSpPr>
            <a:spLocks noGrp="1"/>
          </p:cNvSpPr>
          <p:nvPr>
            <p:ph type="sldNum" sz="quarter" idx="12"/>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D675A0B9-1FBF-4400-9530-0C80E65BAAA6}" type="slidenum">
              <a:rPr lang="en-US" altLang="en-US" sz="1400">
                <a:solidFill>
                  <a:srgbClr val="000066"/>
                </a:solidFill>
                <a:latin typeface="Arial" panose="020B0604020202020204" pitchFamily="34" charset="0"/>
              </a:rPr>
              <a:pPr/>
              <a:t>22</a:t>
            </a:fld>
            <a:endParaRPr lang="en-US" altLang="en-US" sz="1400">
              <a:solidFill>
                <a:srgbClr val="000066"/>
              </a:solidFill>
              <a:latin typeface="Arial" panose="020B0604020202020204" pitchFamily="34" charset="0"/>
            </a:endParaRPr>
          </a:p>
        </p:txBody>
      </p:sp>
      <p:sp>
        <p:nvSpPr>
          <p:cNvPr id="16389" name="Rectangle 2"/>
          <p:cNvSpPr>
            <a:spLocks noGrp="1" noChangeArrowheads="1"/>
          </p:cNvSpPr>
          <p:nvPr>
            <p:ph type="title"/>
          </p:nvPr>
        </p:nvSpPr>
        <p:spPr/>
        <p:txBody>
          <a:bodyPr/>
          <a:lstStyle/>
          <a:p>
            <a:r>
              <a:rPr lang="en-US" altLang="en-US" smtClean="0"/>
              <a:t>Future Advances and Secured Creditors</a:t>
            </a:r>
          </a:p>
        </p:txBody>
      </p:sp>
      <p:sp>
        <p:nvSpPr>
          <p:cNvPr id="16390" name="Rectangle 3"/>
          <p:cNvSpPr>
            <a:spLocks noGrp="1" noChangeArrowheads="1"/>
          </p:cNvSpPr>
          <p:nvPr>
            <p:ph type="body" idx="1"/>
          </p:nvPr>
        </p:nvSpPr>
        <p:spPr/>
        <p:txBody>
          <a:bodyPr/>
          <a:lstStyle/>
          <a:p>
            <a:pPr>
              <a:lnSpc>
                <a:spcPct val="90000"/>
              </a:lnSpc>
            </a:pPr>
            <a:r>
              <a:rPr lang="en-US" altLang="en-US" dirty="0"/>
              <a:t>General Rule for SP v. SP</a:t>
            </a:r>
          </a:p>
          <a:p>
            <a:pPr lvl="1">
              <a:lnSpc>
                <a:spcPct val="90000"/>
              </a:lnSpc>
            </a:pPr>
            <a:r>
              <a:rPr lang="en-US" altLang="en-US" dirty="0"/>
              <a:t>Date of advance irrelevant to priority</a:t>
            </a:r>
          </a:p>
          <a:p>
            <a:pPr lvl="1">
              <a:lnSpc>
                <a:spcPct val="90000"/>
              </a:lnSpc>
            </a:pPr>
            <a:r>
              <a:rPr lang="en-US" altLang="en-US" dirty="0"/>
              <a:t>9-323 Comment 1</a:t>
            </a:r>
          </a:p>
          <a:p>
            <a:pPr lvl="2">
              <a:lnSpc>
                <a:spcPct val="90000"/>
              </a:lnSpc>
            </a:pPr>
            <a:r>
              <a:rPr lang="en-US" altLang="en-US" dirty="0">
                <a:cs typeface="Times New Roman" panose="02020603050405020304" pitchFamily="18" charset="0"/>
              </a:rPr>
              <a:t>Under a proper reading of the first-to-file-or perfect rule of Section 9-322(a)(1) (and former Section 9-312(5)), it is abundantly clear that the time when an advance is made plays no role in determining priorities among conflicting </a:t>
            </a:r>
            <a:r>
              <a:rPr lang="en-US" altLang="en-US" dirty="0" smtClean="0">
                <a:cs typeface="Times New Roman" panose="02020603050405020304" pitchFamily="18" charset="0"/>
              </a:rPr>
              <a:t>security</a:t>
            </a:r>
            <a:endParaRPr lang="en-US" altLang="en-US" dirty="0">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quarter" idx="10"/>
          </p:nvPr>
        </p:nvSpPr>
        <p:spPr/>
        <p:txBody>
          <a:bodyPr/>
          <a:lstStyle/>
          <a:p>
            <a:pPr>
              <a:defRPr/>
            </a:pPr>
            <a:fld id="{50ACAA91-9F4C-4A81-B1A1-C811BE099139}" type="datetime4">
              <a:rPr lang="en-US" smtClean="0"/>
              <a:t>May 5, 2021</a:t>
            </a:fld>
            <a:endParaRPr lang="en-US" altLang="en-US">
              <a:solidFill>
                <a:schemeClr val="bg2"/>
              </a:solidFill>
            </a:endParaRPr>
          </a:p>
        </p:txBody>
      </p:sp>
      <p:sp>
        <p:nvSpPr>
          <p:cNvPr id="6" name="Slide Number Placeholder 5"/>
          <p:cNvSpPr>
            <a:spLocks noGrp="1"/>
          </p:cNvSpPr>
          <p:nvPr>
            <p:ph type="sldNum" sz="quarter" idx="12"/>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D675A0B9-1FBF-4400-9530-0C80E65BAAA6}" type="slidenum">
              <a:rPr lang="en-US" altLang="en-US" sz="1400">
                <a:solidFill>
                  <a:srgbClr val="000066"/>
                </a:solidFill>
                <a:latin typeface="Arial" panose="020B0604020202020204" pitchFamily="34" charset="0"/>
              </a:rPr>
              <a:pPr/>
              <a:t>23</a:t>
            </a:fld>
            <a:endParaRPr lang="en-US" altLang="en-US" sz="1400">
              <a:solidFill>
                <a:srgbClr val="000066"/>
              </a:solidFill>
              <a:latin typeface="Arial" panose="020B0604020202020204" pitchFamily="34" charset="0"/>
            </a:endParaRPr>
          </a:p>
        </p:txBody>
      </p:sp>
      <p:sp>
        <p:nvSpPr>
          <p:cNvPr id="16389" name="Rectangle 2"/>
          <p:cNvSpPr>
            <a:spLocks noGrp="1" noChangeArrowheads="1"/>
          </p:cNvSpPr>
          <p:nvPr>
            <p:ph type="title"/>
          </p:nvPr>
        </p:nvSpPr>
        <p:spPr/>
        <p:txBody>
          <a:bodyPr/>
          <a:lstStyle/>
          <a:p>
            <a:r>
              <a:rPr lang="en-US" altLang="en-US" smtClean="0"/>
              <a:t>Future Advances and Secured Creditors</a:t>
            </a:r>
          </a:p>
        </p:txBody>
      </p:sp>
      <p:sp>
        <p:nvSpPr>
          <p:cNvPr id="16390" name="Rectangle 3"/>
          <p:cNvSpPr>
            <a:spLocks noGrp="1" noChangeArrowheads="1"/>
          </p:cNvSpPr>
          <p:nvPr>
            <p:ph type="body" idx="1"/>
          </p:nvPr>
        </p:nvSpPr>
        <p:spPr/>
        <p:txBody>
          <a:bodyPr/>
          <a:lstStyle/>
          <a:p>
            <a:pPr lvl="2">
              <a:lnSpc>
                <a:spcPct val="90000"/>
              </a:lnSpc>
            </a:pPr>
            <a:r>
              <a:rPr lang="en-US" altLang="en-US" dirty="0" smtClean="0">
                <a:cs typeface="Times New Roman" panose="02020603050405020304" pitchFamily="18" charset="0"/>
              </a:rPr>
              <a:t>interests </a:t>
            </a:r>
            <a:r>
              <a:rPr lang="en-US" altLang="en-US" dirty="0">
                <a:cs typeface="Times New Roman" panose="02020603050405020304" pitchFamily="18" charset="0"/>
              </a:rPr>
              <a:t>except when a financing statement was not filed and the advance is the giving of value as the last step for attachment and </a:t>
            </a:r>
            <a:r>
              <a:rPr lang="en-US" altLang="en-US" dirty="0" smtClean="0">
                <a:cs typeface="Times New Roman" panose="02020603050405020304" pitchFamily="18" charset="0"/>
              </a:rPr>
              <a:t>perfection. Thus</a:t>
            </a:r>
            <a:r>
              <a:rPr lang="en-US" altLang="en-US" dirty="0">
                <a:cs typeface="Times New Roman" panose="02020603050405020304" pitchFamily="18" charset="0"/>
              </a:rPr>
              <a:t>, a secured party takes subject to all advances secured by a competing security interest having priority under Section 9-322(a)(1</a:t>
            </a:r>
            <a:r>
              <a:rPr lang="en-US" altLang="en-US" dirty="0" smtClean="0">
                <a:cs typeface="Times New Roman" panose="02020603050405020304" pitchFamily="18" charset="0"/>
              </a:rPr>
              <a:t>).</a:t>
            </a:r>
          </a:p>
          <a:p>
            <a:pPr lvl="1">
              <a:lnSpc>
                <a:spcPct val="90000"/>
              </a:lnSpc>
            </a:pPr>
            <a:r>
              <a:rPr lang="en-US" altLang="en-US" dirty="0">
                <a:cs typeface="Times New Roman" panose="02020603050405020304" pitchFamily="18" charset="0"/>
              </a:rPr>
              <a:t>9-323(a) sets out special rules where date of advance </a:t>
            </a:r>
            <a:r>
              <a:rPr lang="en-US" altLang="en-US" dirty="0" smtClean="0">
                <a:cs typeface="Times New Roman" panose="02020603050405020304" pitchFamily="18" charset="0"/>
              </a:rPr>
              <a:t>matters (see ex. 2 under comment 1)</a:t>
            </a:r>
            <a:endParaRPr lang="en-US" altLang="en-US" dirty="0">
              <a:cs typeface="Times New Roman" panose="02020603050405020304" pitchFamily="18" charset="0"/>
            </a:endParaRPr>
          </a:p>
          <a:p>
            <a:pPr lvl="2">
              <a:lnSpc>
                <a:spcPct val="90000"/>
              </a:lnSpc>
            </a:pPr>
            <a:endParaRPr lang="en-US" altLang="en-US" dirty="0">
              <a:cs typeface="Times New Roman" panose="02020603050405020304" pitchFamily="18" charset="0"/>
            </a:endParaRPr>
          </a:p>
        </p:txBody>
      </p:sp>
    </p:spTree>
    <p:extLst>
      <p:ext uri="{BB962C8B-B14F-4D97-AF65-F5344CB8AC3E}">
        <p14:creationId xmlns:p14="http://schemas.microsoft.com/office/powerpoint/2010/main" val="2014330193"/>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quarter" idx="10"/>
          </p:nvPr>
        </p:nvSpPr>
        <p:spPr/>
        <p:txBody>
          <a:bodyPr/>
          <a:lstStyle/>
          <a:p>
            <a:pPr>
              <a:defRPr/>
            </a:pPr>
            <a:fld id="{F8948CA0-1E6D-43F5-879B-B66B1F9CAA84}" type="datetime4">
              <a:rPr lang="en-US" smtClean="0"/>
              <a:t>May 5, 2021</a:t>
            </a:fld>
            <a:endParaRPr lang="en-US" altLang="en-US">
              <a:solidFill>
                <a:schemeClr val="bg2"/>
              </a:solidFill>
            </a:endParaRPr>
          </a:p>
        </p:txBody>
      </p:sp>
      <p:sp>
        <p:nvSpPr>
          <p:cNvPr id="6" name="Slide Number Placeholder 5"/>
          <p:cNvSpPr>
            <a:spLocks noGrp="1"/>
          </p:cNvSpPr>
          <p:nvPr>
            <p:ph type="sldNum" sz="quarter" idx="12"/>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BAA2589E-4341-450E-A363-DA437570B3AA}" type="slidenum">
              <a:rPr lang="en-US" altLang="en-US" sz="1400">
                <a:solidFill>
                  <a:srgbClr val="000066"/>
                </a:solidFill>
                <a:latin typeface="Arial" panose="020B0604020202020204" pitchFamily="34" charset="0"/>
              </a:rPr>
              <a:pPr/>
              <a:t>24</a:t>
            </a:fld>
            <a:endParaRPr lang="en-US" altLang="en-US" sz="1400">
              <a:solidFill>
                <a:srgbClr val="000066"/>
              </a:solidFill>
              <a:latin typeface="Arial" panose="020B0604020202020204" pitchFamily="34" charset="0"/>
            </a:endParaRPr>
          </a:p>
        </p:txBody>
      </p:sp>
      <p:sp>
        <p:nvSpPr>
          <p:cNvPr id="22533" name="Rectangle 2"/>
          <p:cNvSpPr>
            <a:spLocks noGrp="1" noChangeArrowheads="1"/>
          </p:cNvSpPr>
          <p:nvPr>
            <p:ph type="title"/>
          </p:nvPr>
        </p:nvSpPr>
        <p:spPr/>
        <p:txBody>
          <a:bodyPr/>
          <a:lstStyle/>
          <a:p>
            <a:r>
              <a:rPr lang="en-US" altLang="en-US" smtClean="0"/>
              <a:t>Future Advances and Lien Creditors: 9-323(b)</a:t>
            </a:r>
          </a:p>
        </p:txBody>
      </p:sp>
      <p:sp>
        <p:nvSpPr>
          <p:cNvPr id="22534" name="Rectangle 3"/>
          <p:cNvSpPr>
            <a:spLocks noGrp="1" noChangeArrowheads="1"/>
          </p:cNvSpPr>
          <p:nvPr>
            <p:ph type="body" idx="1"/>
          </p:nvPr>
        </p:nvSpPr>
        <p:spPr/>
        <p:txBody>
          <a:bodyPr/>
          <a:lstStyle/>
          <a:p>
            <a:r>
              <a:rPr lang="en-US" altLang="en-US" dirty="0" smtClean="0">
                <a:cs typeface="Times New Roman" panose="02020603050405020304" pitchFamily="18" charset="0"/>
              </a:rPr>
              <a:t>(b) </a:t>
            </a:r>
            <a:r>
              <a:rPr lang="en-US" altLang="en-US" b="1" dirty="0" smtClean="0">
                <a:cs typeface="Times New Roman" panose="02020603050405020304" pitchFamily="18" charset="0"/>
              </a:rPr>
              <a:t>[Lien creditor.]</a:t>
            </a:r>
            <a:endParaRPr lang="en-US" altLang="en-US" dirty="0" smtClean="0">
              <a:cs typeface="Times New Roman" panose="02020603050405020304" pitchFamily="18" charset="0"/>
            </a:endParaRPr>
          </a:p>
          <a:p>
            <a:pPr lvl="1"/>
            <a:r>
              <a:rPr lang="en-US" altLang="en-US" dirty="0">
                <a:cs typeface="Times New Roman" panose="02020603050405020304" pitchFamily="18" charset="0"/>
              </a:rPr>
              <a:t>Except as otherwise provided in subsection (c), a security interest is subordinate to the rights of a person that becomes a lien creditor to the extent that the security interest secures an advance made more than 45 days after the person becomes a lien creditor unless the advance is made</a:t>
            </a:r>
            <a:r>
              <a:rPr lang="en-US" altLang="en-US" dirty="0" smtClean="0">
                <a:cs typeface="Times New Roman" panose="02020603050405020304" pitchFamily="18" charset="0"/>
              </a:rPr>
              <a:t>:</a:t>
            </a:r>
            <a:endParaRPr lang="en-US" altLang="en-US"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quarter" idx="10"/>
          </p:nvPr>
        </p:nvSpPr>
        <p:spPr/>
        <p:txBody>
          <a:bodyPr/>
          <a:lstStyle/>
          <a:p>
            <a:pPr>
              <a:defRPr/>
            </a:pPr>
            <a:fld id="{F8948CA0-1E6D-43F5-879B-B66B1F9CAA84}" type="datetime4">
              <a:rPr lang="en-US" smtClean="0"/>
              <a:t>May 5, 2021</a:t>
            </a:fld>
            <a:endParaRPr lang="en-US" altLang="en-US">
              <a:solidFill>
                <a:schemeClr val="bg2"/>
              </a:solidFill>
            </a:endParaRPr>
          </a:p>
        </p:txBody>
      </p:sp>
      <p:sp>
        <p:nvSpPr>
          <p:cNvPr id="6" name="Slide Number Placeholder 5"/>
          <p:cNvSpPr>
            <a:spLocks noGrp="1"/>
          </p:cNvSpPr>
          <p:nvPr>
            <p:ph type="sldNum" sz="quarter" idx="12"/>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BAA2589E-4341-450E-A363-DA437570B3AA}" type="slidenum">
              <a:rPr lang="en-US" altLang="en-US" sz="1400">
                <a:solidFill>
                  <a:srgbClr val="000066"/>
                </a:solidFill>
                <a:latin typeface="Arial" panose="020B0604020202020204" pitchFamily="34" charset="0"/>
              </a:rPr>
              <a:pPr/>
              <a:t>25</a:t>
            </a:fld>
            <a:endParaRPr lang="en-US" altLang="en-US" sz="1400">
              <a:solidFill>
                <a:srgbClr val="000066"/>
              </a:solidFill>
              <a:latin typeface="Arial" panose="020B0604020202020204" pitchFamily="34" charset="0"/>
            </a:endParaRPr>
          </a:p>
        </p:txBody>
      </p:sp>
      <p:sp>
        <p:nvSpPr>
          <p:cNvPr id="22533" name="Rectangle 2"/>
          <p:cNvSpPr>
            <a:spLocks noGrp="1" noChangeArrowheads="1"/>
          </p:cNvSpPr>
          <p:nvPr>
            <p:ph type="title"/>
          </p:nvPr>
        </p:nvSpPr>
        <p:spPr/>
        <p:txBody>
          <a:bodyPr/>
          <a:lstStyle/>
          <a:p>
            <a:r>
              <a:rPr lang="en-US" altLang="en-US" smtClean="0"/>
              <a:t>Future Advances and Lien Creditors: 9-323(b)</a:t>
            </a:r>
          </a:p>
        </p:txBody>
      </p:sp>
      <p:sp>
        <p:nvSpPr>
          <p:cNvPr id="22534" name="Rectangle 3"/>
          <p:cNvSpPr>
            <a:spLocks noGrp="1" noChangeArrowheads="1"/>
          </p:cNvSpPr>
          <p:nvPr>
            <p:ph type="body" idx="1"/>
          </p:nvPr>
        </p:nvSpPr>
        <p:spPr/>
        <p:txBody>
          <a:bodyPr/>
          <a:lstStyle/>
          <a:p>
            <a:pPr lvl="2"/>
            <a:r>
              <a:rPr lang="en-US" altLang="en-US" dirty="0" smtClean="0">
                <a:cs typeface="Times New Roman" panose="02020603050405020304" pitchFamily="18" charset="0"/>
              </a:rPr>
              <a:t>(</a:t>
            </a:r>
            <a:r>
              <a:rPr lang="en-US" altLang="en-US" dirty="0">
                <a:cs typeface="Times New Roman" panose="02020603050405020304" pitchFamily="18" charset="0"/>
              </a:rPr>
              <a:t>1) without knowledge of the lien; or</a:t>
            </a:r>
            <a:endParaRPr lang="en-US" altLang="en-US" dirty="0"/>
          </a:p>
          <a:p>
            <a:pPr lvl="2"/>
            <a:r>
              <a:rPr lang="en-US" altLang="en-US" dirty="0">
                <a:cs typeface="Times New Roman" panose="02020603050405020304" pitchFamily="18" charset="0"/>
              </a:rPr>
              <a:t>(2) pursuant to a commitment entered into without knowledge of the lien.</a:t>
            </a:r>
            <a:r>
              <a:rPr lang="en-US" altLang="en-US" dirty="0"/>
              <a:t> </a:t>
            </a:r>
          </a:p>
        </p:txBody>
      </p:sp>
    </p:spTree>
    <p:extLst>
      <p:ext uri="{BB962C8B-B14F-4D97-AF65-F5344CB8AC3E}">
        <p14:creationId xmlns:p14="http://schemas.microsoft.com/office/powerpoint/2010/main" val="3571694597"/>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Date Placeholder 2"/>
          <p:cNvSpPr>
            <a:spLocks noGrp="1"/>
          </p:cNvSpPr>
          <p:nvPr>
            <p:ph type="dt" sz="quarter" idx="10"/>
          </p:nvPr>
        </p:nvSpPr>
        <p:spPr/>
        <p:txBody>
          <a:bodyPr/>
          <a:lstStyle/>
          <a:p>
            <a:pPr>
              <a:defRPr/>
            </a:pPr>
            <a:fld id="{0E154283-F971-4C3E-B8DC-889DABB4F6C3}" type="datetime4">
              <a:rPr lang="en-US" smtClean="0"/>
              <a:t>May 5, 2021</a:t>
            </a:fld>
            <a:endParaRPr lang="en-US" altLang="en-US">
              <a:solidFill>
                <a:schemeClr val="bg2"/>
              </a:solidFill>
            </a:endParaRPr>
          </a:p>
        </p:txBody>
      </p:sp>
      <p:sp>
        <p:nvSpPr>
          <p:cNvPr id="14" name="Slide Number Placeholder 4"/>
          <p:cNvSpPr>
            <a:spLocks noGrp="1"/>
          </p:cNvSpPr>
          <p:nvPr>
            <p:ph type="sldNum" sz="quarter" idx="12"/>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ADAECF70-3A1D-4FE9-843B-44E961C8ED5D}" type="slidenum">
              <a:rPr lang="en-US" altLang="en-US" sz="1400">
                <a:solidFill>
                  <a:srgbClr val="000066"/>
                </a:solidFill>
                <a:latin typeface="Arial" panose="020B0604020202020204" pitchFamily="34" charset="0"/>
              </a:rPr>
              <a:pPr/>
              <a:t>26</a:t>
            </a:fld>
            <a:endParaRPr lang="en-US" altLang="en-US" sz="1400">
              <a:solidFill>
                <a:srgbClr val="000066"/>
              </a:solidFill>
              <a:latin typeface="Arial" panose="020B0604020202020204" pitchFamily="34" charset="0"/>
            </a:endParaRPr>
          </a:p>
        </p:txBody>
      </p:sp>
      <p:sp>
        <p:nvSpPr>
          <p:cNvPr id="20485" name="Rectangle 2"/>
          <p:cNvSpPr>
            <a:spLocks noGrp="1" noChangeArrowheads="1"/>
          </p:cNvSpPr>
          <p:nvPr>
            <p:ph type="title"/>
          </p:nvPr>
        </p:nvSpPr>
        <p:spPr/>
        <p:txBody>
          <a:bodyPr/>
          <a:lstStyle/>
          <a:p>
            <a:r>
              <a:rPr lang="en-US" altLang="en-US" dirty="0" smtClean="0">
                <a:cs typeface="Times New Roman" panose="02020603050405020304" pitchFamily="18" charset="0"/>
              </a:rPr>
              <a:t>Secured Creditor v. LC I</a:t>
            </a:r>
          </a:p>
        </p:txBody>
      </p:sp>
      <p:sp>
        <p:nvSpPr>
          <p:cNvPr id="1835011" name="AutoShape 3"/>
          <p:cNvSpPr>
            <a:spLocks noChangeArrowheads="1"/>
          </p:cNvSpPr>
          <p:nvPr/>
        </p:nvSpPr>
        <p:spPr bwMode="auto">
          <a:xfrm>
            <a:off x="3505200" y="5255740"/>
            <a:ext cx="2590800" cy="1066800"/>
          </a:xfrm>
          <a:prstGeom prst="flowChartInputOutput">
            <a:avLst/>
          </a:prstGeom>
          <a:solidFill>
            <a:srgbClr val="FFFF00"/>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4000"/>
              <a:t>Bank</a:t>
            </a:r>
          </a:p>
        </p:txBody>
      </p:sp>
      <p:sp>
        <p:nvSpPr>
          <p:cNvPr id="1835012" name="AutoShape 4"/>
          <p:cNvSpPr>
            <a:spLocks noChangeArrowheads="1"/>
          </p:cNvSpPr>
          <p:nvPr/>
        </p:nvSpPr>
        <p:spPr bwMode="auto">
          <a:xfrm>
            <a:off x="3733800" y="1521940"/>
            <a:ext cx="2286000" cy="1219200"/>
          </a:xfrm>
          <a:prstGeom prst="flowChartProcess">
            <a:avLst/>
          </a:prstGeom>
          <a:solidFill>
            <a:srgbClr val="00FF00"/>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4000"/>
              <a:t>Debtor</a:t>
            </a:r>
          </a:p>
        </p:txBody>
      </p:sp>
      <p:sp>
        <p:nvSpPr>
          <p:cNvPr id="1835013" name="Line 5"/>
          <p:cNvSpPr>
            <a:spLocks noChangeShapeType="1"/>
          </p:cNvSpPr>
          <p:nvPr/>
        </p:nvSpPr>
        <p:spPr bwMode="auto">
          <a:xfrm>
            <a:off x="6019800" y="2131540"/>
            <a:ext cx="3886200" cy="0"/>
          </a:xfrm>
          <a:prstGeom prst="line">
            <a:avLst/>
          </a:prstGeom>
          <a:noFill/>
          <a:ln w="190500">
            <a:solidFill>
              <a:srgbClr val="FF0000"/>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835014" name="AutoShape 6"/>
          <p:cNvSpPr>
            <a:spLocks noChangeArrowheads="1"/>
          </p:cNvSpPr>
          <p:nvPr/>
        </p:nvSpPr>
        <p:spPr bwMode="auto">
          <a:xfrm>
            <a:off x="-15103" y="2529682"/>
            <a:ext cx="3650480" cy="2826306"/>
          </a:xfrm>
          <a:prstGeom prst="flowChartAlternateProcess">
            <a:avLst/>
          </a:prstGeom>
          <a:solidFill>
            <a:srgbClr val="00FFFF"/>
          </a:solidFill>
          <a:ln w="9525">
            <a:solidFill>
              <a:schemeClr val="tx1"/>
            </a:solidFill>
            <a:miter lim="800000"/>
            <a:headEnd/>
            <a:tailEnd/>
          </a:ln>
        </p:spPr>
        <p:txBody>
          <a:bodyPr wrap="square" anchor="ctr">
            <a:spAutoFit/>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3200" dirty="0"/>
              <a:t>2/1: $10K</a:t>
            </a:r>
          </a:p>
          <a:p>
            <a:pPr algn="ctr"/>
            <a:r>
              <a:rPr lang="en-US" altLang="en-US" sz="3200" dirty="0"/>
              <a:t>SA: EQ, covering all debts owed now or hereafter</a:t>
            </a:r>
          </a:p>
          <a:p>
            <a:pPr algn="ctr"/>
            <a:r>
              <a:rPr lang="en-US" altLang="en-US" sz="3200" dirty="0"/>
              <a:t>FS: EQ</a:t>
            </a:r>
          </a:p>
        </p:txBody>
      </p:sp>
      <p:sp>
        <p:nvSpPr>
          <p:cNvPr id="1835015" name="AutoShape 7"/>
          <p:cNvSpPr>
            <a:spLocks noChangeArrowheads="1"/>
          </p:cNvSpPr>
          <p:nvPr/>
        </p:nvSpPr>
        <p:spPr bwMode="auto">
          <a:xfrm>
            <a:off x="4643567" y="3666330"/>
            <a:ext cx="1273175" cy="1191816"/>
          </a:xfrm>
          <a:prstGeom prst="flowChartAlternateProcess">
            <a:avLst/>
          </a:prstGeom>
          <a:solidFill>
            <a:srgbClr val="00FFFF"/>
          </a:solidFill>
          <a:ln w="9525">
            <a:solidFill>
              <a:schemeClr val="tx1"/>
            </a:solidFill>
            <a:miter lim="800000"/>
            <a:headEnd/>
            <a:tailEnd/>
          </a:ln>
        </p:spPr>
        <p:txBody>
          <a:bodyPr anchor="ctr">
            <a:spAutoFit/>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3200"/>
              <a:t>6/1</a:t>
            </a:r>
          </a:p>
          <a:p>
            <a:pPr algn="ctr"/>
            <a:r>
              <a:rPr lang="en-US" altLang="en-US" sz="3200"/>
              <a:t>$10K</a:t>
            </a:r>
          </a:p>
        </p:txBody>
      </p:sp>
      <p:sp>
        <p:nvSpPr>
          <p:cNvPr id="1835016" name="Text Box 8"/>
          <p:cNvSpPr txBox="1">
            <a:spLocks noChangeArrowheads="1"/>
          </p:cNvSpPr>
          <p:nvPr/>
        </p:nvSpPr>
        <p:spPr bwMode="auto">
          <a:xfrm>
            <a:off x="7858897" y="4780700"/>
            <a:ext cx="3676135" cy="1200329"/>
          </a:xfrm>
          <a:prstGeom prst="rect">
            <a:avLst/>
          </a:prstGeom>
          <a:noFill/>
          <a:ln w="38100">
            <a:solidFill>
              <a:srgbClr val="FF0000"/>
            </a:solid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spcBef>
                <a:spcPct val="50000"/>
              </a:spcBef>
            </a:pPr>
            <a:r>
              <a:rPr lang="en-US" altLang="en-US" sz="3600" dirty="0">
                <a:solidFill>
                  <a:srgbClr val="FF0000"/>
                </a:solidFill>
              </a:rPr>
              <a:t>6/15 How split EQ worth $20K?</a:t>
            </a:r>
          </a:p>
        </p:txBody>
      </p:sp>
      <p:sp>
        <p:nvSpPr>
          <p:cNvPr id="1835017" name="AutoShape 9"/>
          <p:cNvSpPr>
            <a:spLocks noChangeArrowheads="1"/>
          </p:cNvSpPr>
          <p:nvPr/>
        </p:nvSpPr>
        <p:spPr bwMode="auto">
          <a:xfrm>
            <a:off x="9774194" y="1598140"/>
            <a:ext cx="2417805" cy="1066800"/>
          </a:xfrm>
          <a:prstGeom prst="flowChartInputOutput">
            <a:avLst/>
          </a:prstGeom>
          <a:solidFill>
            <a:srgbClr val="FFFF00"/>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4000" dirty="0" smtClean="0"/>
              <a:t>LC</a:t>
            </a:r>
            <a:endParaRPr lang="en-US" altLang="en-US" sz="4000" dirty="0"/>
          </a:p>
        </p:txBody>
      </p:sp>
      <p:sp>
        <p:nvSpPr>
          <p:cNvPr id="1835018" name="Line 10"/>
          <p:cNvSpPr>
            <a:spLocks noChangeShapeType="1"/>
          </p:cNvSpPr>
          <p:nvPr/>
        </p:nvSpPr>
        <p:spPr bwMode="auto">
          <a:xfrm rot="16200000">
            <a:off x="2800350" y="3979390"/>
            <a:ext cx="2514600" cy="38100"/>
          </a:xfrm>
          <a:prstGeom prst="line">
            <a:avLst/>
          </a:prstGeom>
          <a:noFill/>
          <a:ln w="190500">
            <a:solidFill>
              <a:schemeClr val="hlink"/>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835019" name="AutoShape 11"/>
          <p:cNvSpPr>
            <a:spLocks noChangeArrowheads="1"/>
          </p:cNvSpPr>
          <p:nvPr/>
        </p:nvSpPr>
        <p:spPr bwMode="auto">
          <a:xfrm>
            <a:off x="6780170" y="2525592"/>
            <a:ext cx="2567030" cy="1736646"/>
          </a:xfrm>
          <a:prstGeom prst="flowChartAlternateProcess">
            <a:avLst/>
          </a:prstGeom>
          <a:solidFill>
            <a:srgbClr val="00FFFF"/>
          </a:solidFill>
          <a:ln w="9525">
            <a:solidFill>
              <a:schemeClr val="tx1"/>
            </a:solidFill>
            <a:miter lim="800000"/>
            <a:headEnd/>
            <a:tailEnd/>
          </a:ln>
        </p:spPr>
        <p:txBody>
          <a:bodyPr wrap="square" anchor="ctr">
            <a:spAutoFit/>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3200" dirty="0"/>
              <a:t>2/15</a:t>
            </a:r>
            <a:r>
              <a:rPr lang="en-US" altLang="en-US" sz="3200" dirty="0" smtClean="0"/>
              <a:t>: Becomes LC owed $10K</a:t>
            </a:r>
            <a:endParaRPr lang="en-US" altLang="en-US" sz="3200" dirty="0"/>
          </a:p>
        </p:txBody>
      </p:sp>
      <p:sp>
        <p:nvSpPr>
          <p:cNvPr id="15" name="Rectangle 5"/>
          <p:cNvSpPr>
            <a:spLocks noChangeArrowheads="1"/>
          </p:cNvSpPr>
          <p:nvPr/>
        </p:nvSpPr>
        <p:spPr bwMode="auto">
          <a:xfrm>
            <a:off x="12018963" y="6700838"/>
            <a:ext cx="173037" cy="157162"/>
          </a:xfrm>
          <a:prstGeom prst="rect">
            <a:avLst/>
          </a:prstGeom>
          <a:solidFill>
            <a:srgbClr val="3366FF"/>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endParaRPr lang="en-US" altLang="en-US"/>
          </a:p>
        </p:txBody>
      </p:sp>
      <p:sp>
        <p:nvSpPr>
          <p:cNvPr id="16" name="Text Box 5"/>
          <p:cNvSpPr txBox="1">
            <a:spLocks noChangeArrowheads="1"/>
          </p:cNvSpPr>
          <p:nvPr/>
        </p:nvSpPr>
        <p:spPr bwMode="auto">
          <a:xfrm>
            <a:off x="10124903" y="0"/>
            <a:ext cx="2067098" cy="461665"/>
          </a:xfrm>
          <a:prstGeom prst="rect">
            <a:avLst/>
          </a:prstGeom>
          <a:solidFill>
            <a:schemeClr val="bg2">
              <a:alpha val="10000"/>
            </a:schemeClr>
          </a:solidFill>
          <a:ln w="9525">
            <a:noFill/>
            <a:miter lim="800000"/>
            <a:headEnd/>
            <a:tailEnd/>
          </a:ln>
        </p:spPr>
        <p:txBody>
          <a:bodyPr wrap="square">
            <a:spAutoFit/>
          </a:bodyPr>
          <a:lstStyle>
            <a:defPPr>
              <a:defRPr lang="en-US"/>
            </a:defPPr>
            <a:lvl1pPr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1pPr>
            <a:lvl2pPr marL="4572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2pPr>
            <a:lvl3pPr marL="9144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3pPr>
            <a:lvl4pPr marL="13716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4pPr>
            <a:lvl5pPr marL="18288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5pPr>
            <a:lvl6pPr marL="2286000" algn="l" defTabSz="914400" rtl="0" eaLnBrk="1" latinLnBrk="0" hangingPunct="1">
              <a:defRPr kumimoji="1" sz="2400" i="1" kern="1200">
                <a:solidFill>
                  <a:schemeClr val="tx1"/>
                </a:solidFill>
                <a:latin typeface="Times New Roman" pitchFamily="18" charset="0"/>
                <a:ea typeface="+mn-ea"/>
                <a:cs typeface="+mn-cs"/>
              </a:defRPr>
            </a:lvl6pPr>
            <a:lvl7pPr marL="2743200" algn="l" defTabSz="914400" rtl="0" eaLnBrk="1" latinLnBrk="0" hangingPunct="1">
              <a:defRPr kumimoji="1" sz="2400" i="1" kern="1200">
                <a:solidFill>
                  <a:schemeClr val="tx1"/>
                </a:solidFill>
                <a:latin typeface="Times New Roman" pitchFamily="18" charset="0"/>
                <a:ea typeface="+mn-ea"/>
                <a:cs typeface="+mn-cs"/>
              </a:defRPr>
            </a:lvl7pPr>
            <a:lvl8pPr marL="3200400" algn="l" defTabSz="914400" rtl="0" eaLnBrk="1" latinLnBrk="0" hangingPunct="1">
              <a:defRPr kumimoji="1" sz="2400" i="1" kern="1200">
                <a:solidFill>
                  <a:schemeClr val="tx1"/>
                </a:solidFill>
                <a:latin typeface="Times New Roman" pitchFamily="18" charset="0"/>
                <a:ea typeface="+mn-ea"/>
                <a:cs typeface="+mn-cs"/>
              </a:defRPr>
            </a:lvl8pPr>
            <a:lvl9pPr marL="3657600" algn="l" defTabSz="914400" rtl="0" eaLnBrk="1" latinLnBrk="0" hangingPunct="1">
              <a:defRPr kumimoji="1" sz="2400" i="1" kern="1200">
                <a:solidFill>
                  <a:schemeClr val="tx1"/>
                </a:solidFill>
                <a:latin typeface="Times New Roman" pitchFamily="18" charset="0"/>
                <a:ea typeface="+mn-ea"/>
                <a:cs typeface="+mn-cs"/>
              </a:defRPr>
            </a:lvl9pPr>
          </a:lstStyle>
          <a:p>
            <a:pPr algn="r">
              <a:spcBef>
                <a:spcPct val="50000"/>
              </a:spcBef>
              <a:defRPr/>
            </a:pPr>
            <a:r>
              <a:rPr lang="en-US" b="1" i="0" dirty="0" smtClean="0">
                <a:solidFill>
                  <a:schemeClr val="accent4">
                    <a:lumMod val="75000"/>
                    <a:lumOff val="25000"/>
                  </a:schemeClr>
                </a:solidFill>
                <a:latin typeface="+mn-lt"/>
                <a:cs typeface="Times New Roman" panose="02020603050405020304" pitchFamily="18" charset="0"/>
              </a:rPr>
              <a:t>TTYN (1 of 2)</a:t>
            </a:r>
            <a:endParaRPr lang="en-US" b="1" i="0" dirty="0">
              <a:solidFill>
                <a:schemeClr val="accent4">
                  <a:lumMod val="75000"/>
                  <a:lumOff val="25000"/>
                </a:schemeClr>
              </a:solidFill>
              <a:latin typeface="+mn-lt"/>
              <a:cs typeface="Times New Roman" panose="02020603050405020304" pitchFamily="18" charset="0"/>
            </a:endParaRPr>
          </a:p>
        </p:txBody>
      </p:sp>
    </p:spTree>
    <p:extLst>
      <p:ext uri="{BB962C8B-B14F-4D97-AF65-F5344CB8AC3E}">
        <p14:creationId xmlns:p14="http://schemas.microsoft.com/office/powerpoint/2010/main" val="912905920"/>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8" fill="hold" grpId="0" nodeType="afterEffect">
                                  <p:stCondLst>
                                    <p:cond delay="0"/>
                                  </p:stCondLst>
                                  <p:childTnLst>
                                    <p:set>
                                      <p:cBhvr>
                                        <p:cTn id="6" dur="1" fill="hold">
                                          <p:stCondLst>
                                            <p:cond delay="0"/>
                                          </p:stCondLst>
                                        </p:cTn>
                                        <p:tgtEl>
                                          <p:spTgt spid="1835012"/>
                                        </p:tgtEl>
                                        <p:attrNameLst>
                                          <p:attrName>style.visibility</p:attrName>
                                        </p:attrNameLst>
                                      </p:cBhvr>
                                      <p:to>
                                        <p:strVal val="visible"/>
                                      </p:to>
                                    </p:set>
                                    <p:anim calcmode="lin" valueType="num">
                                      <p:cBhvr additive="base">
                                        <p:cTn id="7" dur="500" fill="hold"/>
                                        <p:tgtEl>
                                          <p:spTgt spid="1835012"/>
                                        </p:tgtEl>
                                        <p:attrNameLst>
                                          <p:attrName>ppt_x</p:attrName>
                                        </p:attrNameLst>
                                      </p:cBhvr>
                                      <p:tavLst>
                                        <p:tav tm="0">
                                          <p:val>
                                            <p:strVal val="0-#ppt_w/2"/>
                                          </p:val>
                                        </p:tav>
                                        <p:tav tm="100000">
                                          <p:val>
                                            <p:strVal val="#ppt_x"/>
                                          </p:val>
                                        </p:tav>
                                      </p:tavLst>
                                    </p:anim>
                                    <p:anim calcmode="lin" valueType="num">
                                      <p:cBhvr additive="base">
                                        <p:cTn id="8" dur="500" fill="hold"/>
                                        <p:tgtEl>
                                          <p:spTgt spid="1835012"/>
                                        </p:tgtEl>
                                        <p:attrNameLst>
                                          <p:attrName>ppt_y</p:attrName>
                                        </p:attrNameLst>
                                      </p:cBhvr>
                                      <p:tavLst>
                                        <p:tav tm="0">
                                          <p:val>
                                            <p:strVal val="#ppt_y"/>
                                          </p:val>
                                        </p:tav>
                                        <p:tav tm="100000">
                                          <p:val>
                                            <p:strVal val="#ppt_y"/>
                                          </p:val>
                                        </p:tav>
                                      </p:tavLst>
                                    </p:anim>
                                  </p:childTnLst>
                                </p:cTn>
                              </p:par>
                            </p:childTnLst>
                          </p:cTn>
                        </p:par>
                        <p:par>
                          <p:cTn id="9" fill="hold" nodeType="afterGroup">
                            <p:stCondLst>
                              <p:cond delay="500"/>
                            </p:stCondLst>
                            <p:childTnLst>
                              <p:par>
                                <p:cTn id="10" presetID="23" presetClass="entr" presetSubtype="272" fill="hold" grpId="0" nodeType="afterEffect">
                                  <p:stCondLst>
                                    <p:cond delay="0"/>
                                  </p:stCondLst>
                                  <p:childTnLst>
                                    <p:set>
                                      <p:cBhvr>
                                        <p:cTn id="11" dur="1" fill="hold">
                                          <p:stCondLst>
                                            <p:cond delay="0"/>
                                          </p:stCondLst>
                                        </p:cTn>
                                        <p:tgtEl>
                                          <p:spTgt spid="1835018"/>
                                        </p:tgtEl>
                                        <p:attrNameLst>
                                          <p:attrName>style.visibility</p:attrName>
                                        </p:attrNameLst>
                                      </p:cBhvr>
                                      <p:to>
                                        <p:strVal val="visible"/>
                                      </p:to>
                                    </p:set>
                                    <p:anim calcmode="lin" valueType="num">
                                      <p:cBhvr>
                                        <p:cTn id="12" dur="500" fill="hold"/>
                                        <p:tgtEl>
                                          <p:spTgt spid="1835018"/>
                                        </p:tgtEl>
                                        <p:attrNameLst>
                                          <p:attrName>ppt_w</p:attrName>
                                        </p:attrNameLst>
                                      </p:cBhvr>
                                      <p:tavLst>
                                        <p:tav tm="0">
                                          <p:val>
                                            <p:strVal val="2/3*#ppt_w"/>
                                          </p:val>
                                        </p:tav>
                                        <p:tav tm="100000">
                                          <p:val>
                                            <p:strVal val="#ppt_w"/>
                                          </p:val>
                                        </p:tav>
                                      </p:tavLst>
                                    </p:anim>
                                    <p:anim calcmode="lin" valueType="num">
                                      <p:cBhvr>
                                        <p:cTn id="13" dur="500" fill="hold"/>
                                        <p:tgtEl>
                                          <p:spTgt spid="1835018"/>
                                        </p:tgtEl>
                                        <p:attrNameLst>
                                          <p:attrName>ppt_h</p:attrName>
                                        </p:attrNameLst>
                                      </p:cBhvr>
                                      <p:tavLst>
                                        <p:tav tm="0">
                                          <p:val>
                                            <p:strVal val="2/3*#ppt_h"/>
                                          </p:val>
                                        </p:tav>
                                        <p:tav tm="100000">
                                          <p:val>
                                            <p:strVal val="#ppt_h"/>
                                          </p:val>
                                        </p:tav>
                                      </p:tavLst>
                                    </p:anim>
                                  </p:childTnLst>
                                </p:cTn>
                              </p:par>
                            </p:childTnLst>
                          </p:cTn>
                        </p:par>
                        <p:par>
                          <p:cTn id="14" fill="hold" nodeType="afterGroup">
                            <p:stCondLst>
                              <p:cond delay="1000"/>
                            </p:stCondLst>
                            <p:childTnLst>
                              <p:par>
                                <p:cTn id="15" presetID="23" presetClass="entr" presetSubtype="272" fill="hold" grpId="0" nodeType="afterEffect">
                                  <p:stCondLst>
                                    <p:cond delay="0"/>
                                  </p:stCondLst>
                                  <p:childTnLst>
                                    <p:set>
                                      <p:cBhvr>
                                        <p:cTn id="16" dur="1" fill="hold">
                                          <p:stCondLst>
                                            <p:cond delay="0"/>
                                          </p:stCondLst>
                                        </p:cTn>
                                        <p:tgtEl>
                                          <p:spTgt spid="1835011"/>
                                        </p:tgtEl>
                                        <p:attrNameLst>
                                          <p:attrName>style.visibility</p:attrName>
                                        </p:attrNameLst>
                                      </p:cBhvr>
                                      <p:to>
                                        <p:strVal val="visible"/>
                                      </p:to>
                                    </p:set>
                                    <p:anim calcmode="lin" valueType="num">
                                      <p:cBhvr>
                                        <p:cTn id="17" dur="500" fill="hold"/>
                                        <p:tgtEl>
                                          <p:spTgt spid="1835011"/>
                                        </p:tgtEl>
                                        <p:attrNameLst>
                                          <p:attrName>ppt_w</p:attrName>
                                        </p:attrNameLst>
                                      </p:cBhvr>
                                      <p:tavLst>
                                        <p:tav tm="0">
                                          <p:val>
                                            <p:strVal val="2/3*#ppt_w"/>
                                          </p:val>
                                        </p:tav>
                                        <p:tav tm="100000">
                                          <p:val>
                                            <p:strVal val="#ppt_w"/>
                                          </p:val>
                                        </p:tav>
                                      </p:tavLst>
                                    </p:anim>
                                    <p:anim calcmode="lin" valueType="num">
                                      <p:cBhvr>
                                        <p:cTn id="18" dur="500" fill="hold"/>
                                        <p:tgtEl>
                                          <p:spTgt spid="1835011"/>
                                        </p:tgtEl>
                                        <p:attrNameLst>
                                          <p:attrName>ppt_h</p:attrName>
                                        </p:attrNameLst>
                                      </p:cBhvr>
                                      <p:tavLst>
                                        <p:tav tm="0">
                                          <p:val>
                                            <p:strVal val="2/3*#ppt_h"/>
                                          </p:val>
                                        </p:tav>
                                        <p:tav tm="100000">
                                          <p:val>
                                            <p:strVal val="#ppt_h"/>
                                          </p:val>
                                        </p:tav>
                                      </p:tavLst>
                                    </p:anim>
                                  </p:childTnLst>
                                </p:cTn>
                              </p:par>
                            </p:childTnLst>
                          </p:cTn>
                        </p:par>
                        <p:par>
                          <p:cTn id="19" fill="hold" nodeType="afterGroup">
                            <p:stCondLst>
                              <p:cond delay="1500"/>
                            </p:stCondLst>
                            <p:childTnLst>
                              <p:par>
                                <p:cTn id="20" presetID="9" presetClass="entr" presetSubtype="0" fill="hold" grpId="0" nodeType="afterEffect">
                                  <p:stCondLst>
                                    <p:cond delay="0"/>
                                  </p:stCondLst>
                                  <p:childTnLst>
                                    <p:set>
                                      <p:cBhvr>
                                        <p:cTn id="21" dur="1" fill="hold">
                                          <p:stCondLst>
                                            <p:cond delay="0"/>
                                          </p:stCondLst>
                                        </p:cTn>
                                        <p:tgtEl>
                                          <p:spTgt spid="1835014"/>
                                        </p:tgtEl>
                                        <p:attrNameLst>
                                          <p:attrName>style.visibility</p:attrName>
                                        </p:attrNameLst>
                                      </p:cBhvr>
                                      <p:to>
                                        <p:strVal val="visible"/>
                                      </p:to>
                                    </p:set>
                                    <p:animEffect transition="in" filter="dissolve">
                                      <p:cBhvr>
                                        <p:cTn id="22" dur="500"/>
                                        <p:tgtEl>
                                          <p:spTgt spid="1835014"/>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23" presetClass="entr" presetSubtype="272" fill="hold" grpId="0" nodeType="clickEffect">
                                  <p:stCondLst>
                                    <p:cond delay="0"/>
                                  </p:stCondLst>
                                  <p:childTnLst>
                                    <p:set>
                                      <p:cBhvr>
                                        <p:cTn id="26" dur="1" fill="hold">
                                          <p:stCondLst>
                                            <p:cond delay="0"/>
                                          </p:stCondLst>
                                        </p:cTn>
                                        <p:tgtEl>
                                          <p:spTgt spid="1835017"/>
                                        </p:tgtEl>
                                        <p:attrNameLst>
                                          <p:attrName>style.visibility</p:attrName>
                                        </p:attrNameLst>
                                      </p:cBhvr>
                                      <p:to>
                                        <p:strVal val="visible"/>
                                      </p:to>
                                    </p:set>
                                    <p:anim calcmode="lin" valueType="num">
                                      <p:cBhvr>
                                        <p:cTn id="27" dur="500" fill="hold"/>
                                        <p:tgtEl>
                                          <p:spTgt spid="1835017"/>
                                        </p:tgtEl>
                                        <p:attrNameLst>
                                          <p:attrName>ppt_w</p:attrName>
                                        </p:attrNameLst>
                                      </p:cBhvr>
                                      <p:tavLst>
                                        <p:tav tm="0">
                                          <p:val>
                                            <p:strVal val="2/3*#ppt_w"/>
                                          </p:val>
                                        </p:tav>
                                        <p:tav tm="100000">
                                          <p:val>
                                            <p:strVal val="#ppt_w"/>
                                          </p:val>
                                        </p:tav>
                                      </p:tavLst>
                                    </p:anim>
                                    <p:anim calcmode="lin" valueType="num">
                                      <p:cBhvr>
                                        <p:cTn id="28" dur="500" fill="hold"/>
                                        <p:tgtEl>
                                          <p:spTgt spid="1835017"/>
                                        </p:tgtEl>
                                        <p:attrNameLst>
                                          <p:attrName>ppt_h</p:attrName>
                                        </p:attrNameLst>
                                      </p:cBhvr>
                                      <p:tavLst>
                                        <p:tav tm="0">
                                          <p:val>
                                            <p:strVal val="2/3*#ppt_h"/>
                                          </p:val>
                                        </p:tav>
                                        <p:tav tm="100000">
                                          <p:val>
                                            <p:strVal val="#ppt_h"/>
                                          </p:val>
                                        </p:tav>
                                      </p:tavLst>
                                    </p:anim>
                                  </p:childTnLst>
                                </p:cTn>
                              </p:par>
                            </p:childTnLst>
                          </p:cTn>
                        </p:par>
                        <p:par>
                          <p:cTn id="29" fill="hold" nodeType="afterGroup">
                            <p:stCondLst>
                              <p:cond delay="500"/>
                            </p:stCondLst>
                            <p:childTnLst>
                              <p:par>
                                <p:cTn id="30" presetID="23" presetClass="entr" presetSubtype="16" fill="hold" grpId="0" nodeType="afterEffect">
                                  <p:stCondLst>
                                    <p:cond delay="0"/>
                                  </p:stCondLst>
                                  <p:childTnLst>
                                    <p:set>
                                      <p:cBhvr>
                                        <p:cTn id="31" dur="1" fill="hold">
                                          <p:stCondLst>
                                            <p:cond delay="0"/>
                                          </p:stCondLst>
                                        </p:cTn>
                                        <p:tgtEl>
                                          <p:spTgt spid="1835013"/>
                                        </p:tgtEl>
                                        <p:attrNameLst>
                                          <p:attrName>style.visibility</p:attrName>
                                        </p:attrNameLst>
                                      </p:cBhvr>
                                      <p:to>
                                        <p:strVal val="visible"/>
                                      </p:to>
                                    </p:set>
                                    <p:anim calcmode="lin" valueType="num">
                                      <p:cBhvr>
                                        <p:cTn id="32" dur="500" fill="hold"/>
                                        <p:tgtEl>
                                          <p:spTgt spid="1835013"/>
                                        </p:tgtEl>
                                        <p:attrNameLst>
                                          <p:attrName>ppt_w</p:attrName>
                                        </p:attrNameLst>
                                      </p:cBhvr>
                                      <p:tavLst>
                                        <p:tav tm="0">
                                          <p:val>
                                            <p:fltVal val="0"/>
                                          </p:val>
                                        </p:tav>
                                        <p:tav tm="100000">
                                          <p:val>
                                            <p:strVal val="#ppt_w"/>
                                          </p:val>
                                        </p:tav>
                                      </p:tavLst>
                                    </p:anim>
                                    <p:anim calcmode="lin" valueType="num">
                                      <p:cBhvr>
                                        <p:cTn id="33" dur="500" fill="hold"/>
                                        <p:tgtEl>
                                          <p:spTgt spid="1835013"/>
                                        </p:tgtEl>
                                        <p:attrNameLst>
                                          <p:attrName>ppt_h</p:attrName>
                                        </p:attrNameLst>
                                      </p:cBhvr>
                                      <p:tavLst>
                                        <p:tav tm="0">
                                          <p:val>
                                            <p:fltVal val="0"/>
                                          </p:val>
                                        </p:tav>
                                        <p:tav tm="100000">
                                          <p:val>
                                            <p:strVal val="#ppt_h"/>
                                          </p:val>
                                        </p:tav>
                                      </p:tavLst>
                                    </p:anim>
                                  </p:childTnLst>
                                </p:cTn>
                              </p:par>
                            </p:childTnLst>
                          </p:cTn>
                        </p:par>
                        <p:par>
                          <p:cTn id="34" fill="hold" nodeType="afterGroup">
                            <p:stCondLst>
                              <p:cond delay="1000"/>
                            </p:stCondLst>
                            <p:childTnLst>
                              <p:par>
                                <p:cTn id="35" presetID="9" presetClass="entr" presetSubtype="0" fill="hold" grpId="0" nodeType="afterEffect">
                                  <p:stCondLst>
                                    <p:cond delay="0"/>
                                  </p:stCondLst>
                                  <p:childTnLst>
                                    <p:set>
                                      <p:cBhvr>
                                        <p:cTn id="36" dur="1" fill="hold">
                                          <p:stCondLst>
                                            <p:cond delay="0"/>
                                          </p:stCondLst>
                                        </p:cTn>
                                        <p:tgtEl>
                                          <p:spTgt spid="1835019"/>
                                        </p:tgtEl>
                                        <p:attrNameLst>
                                          <p:attrName>style.visibility</p:attrName>
                                        </p:attrNameLst>
                                      </p:cBhvr>
                                      <p:to>
                                        <p:strVal val="visible"/>
                                      </p:to>
                                    </p:set>
                                    <p:animEffect transition="in" filter="dissolve">
                                      <p:cBhvr>
                                        <p:cTn id="37" dur="500"/>
                                        <p:tgtEl>
                                          <p:spTgt spid="1835019"/>
                                        </p:tgtEl>
                                      </p:cBhvr>
                                    </p:animEffect>
                                  </p:childTnLst>
                                </p:cTn>
                              </p:par>
                            </p:childTnLst>
                          </p:cTn>
                        </p:par>
                      </p:childTnLst>
                    </p:cTn>
                  </p:par>
                  <p:par>
                    <p:cTn id="38" fill="hold" nodeType="clickPar">
                      <p:stCondLst>
                        <p:cond delay="indefinite"/>
                      </p:stCondLst>
                      <p:childTnLst>
                        <p:par>
                          <p:cTn id="39" fill="hold" nodeType="withGroup">
                            <p:stCondLst>
                              <p:cond delay="0"/>
                            </p:stCondLst>
                            <p:childTnLst>
                              <p:par>
                                <p:cTn id="40" presetID="1" presetClass="exit" presetSubtype="0" fill="hold" grpId="0" nodeType="clickEffect">
                                  <p:stCondLst>
                                    <p:cond delay="0"/>
                                  </p:stCondLst>
                                  <p:childTnLst>
                                    <p:set>
                                      <p:cBhvr>
                                        <p:cTn id="41" dur="1" fill="hold">
                                          <p:stCondLst>
                                            <p:cond delay="0"/>
                                          </p:stCondLst>
                                        </p:cTn>
                                        <p:tgtEl>
                                          <p:spTgt spid="15"/>
                                        </p:tgtEl>
                                        <p:attrNameLst>
                                          <p:attrName>style.visibility</p:attrName>
                                        </p:attrNameLst>
                                      </p:cBhvr>
                                      <p:to>
                                        <p:strVal val="hidden"/>
                                      </p:to>
                                    </p:set>
                                  </p:childTnLst>
                                </p:cTn>
                              </p:par>
                              <p:par>
                                <p:cTn id="42" presetID="9" presetClass="entr" presetSubtype="0" fill="hold" grpId="0" nodeType="withEffect">
                                  <p:stCondLst>
                                    <p:cond delay="0"/>
                                  </p:stCondLst>
                                  <p:childTnLst>
                                    <p:set>
                                      <p:cBhvr>
                                        <p:cTn id="43" dur="1" fill="hold">
                                          <p:stCondLst>
                                            <p:cond delay="0"/>
                                          </p:stCondLst>
                                        </p:cTn>
                                        <p:tgtEl>
                                          <p:spTgt spid="1835015"/>
                                        </p:tgtEl>
                                        <p:attrNameLst>
                                          <p:attrName>style.visibility</p:attrName>
                                        </p:attrNameLst>
                                      </p:cBhvr>
                                      <p:to>
                                        <p:strVal val="visible"/>
                                      </p:to>
                                    </p:set>
                                    <p:animEffect transition="in" filter="dissolve">
                                      <p:cBhvr>
                                        <p:cTn id="44" dur="500"/>
                                        <p:tgtEl>
                                          <p:spTgt spid="1835015"/>
                                        </p:tgtEl>
                                      </p:cBhvr>
                                    </p:animEffect>
                                  </p:childTnLst>
                                </p:cTn>
                              </p:par>
                            </p:childTnLst>
                          </p:cTn>
                        </p:par>
                        <p:par>
                          <p:cTn id="45" fill="hold" nodeType="afterGroup">
                            <p:stCondLst>
                              <p:cond delay="500"/>
                            </p:stCondLst>
                            <p:childTnLst>
                              <p:par>
                                <p:cTn id="46" presetID="9" presetClass="entr" presetSubtype="0" fill="hold" grpId="0" nodeType="afterEffect">
                                  <p:stCondLst>
                                    <p:cond delay="0"/>
                                  </p:stCondLst>
                                  <p:childTnLst>
                                    <p:set>
                                      <p:cBhvr>
                                        <p:cTn id="47" dur="1" fill="hold">
                                          <p:stCondLst>
                                            <p:cond delay="0"/>
                                          </p:stCondLst>
                                        </p:cTn>
                                        <p:tgtEl>
                                          <p:spTgt spid="1835016"/>
                                        </p:tgtEl>
                                        <p:attrNameLst>
                                          <p:attrName>style.visibility</p:attrName>
                                        </p:attrNameLst>
                                      </p:cBhvr>
                                      <p:to>
                                        <p:strVal val="visible"/>
                                      </p:to>
                                    </p:set>
                                    <p:animEffect transition="in" filter="dissolve">
                                      <p:cBhvr>
                                        <p:cTn id="48" dur="500"/>
                                        <p:tgtEl>
                                          <p:spTgt spid="18350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35011" grpId="0" animBg="1" autoUpdateAnimBg="0"/>
      <p:bldP spid="1835012" grpId="0" animBg="1" autoUpdateAnimBg="0"/>
      <p:bldP spid="1835013" grpId="0" animBg="1"/>
      <p:bldP spid="1835014" grpId="0" animBg="1" autoUpdateAnimBg="0"/>
      <p:bldP spid="1835015" grpId="0" animBg="1" autoUpdateAnimBg="0"/>
      <p:bldP spid="1835016" grpId="0" animBg="1" autoUpdateAnimBg="0"/>
      <p:bldP spid="1835017" grpId="0" animBg="1" autoUpdateAnimBg="0"/>
      <p:bldP spid="1835018" grpId="0" animBg="1"/>
      <p:bldP spid="1835019" grpId="0" animBg="1" autoUpdateAnimBg="0"/>
      <p:bldP spid="15" grpId="0" animBg="1"/>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Date Placeholder 2"/>
          <p:cNvSpPr>
            <a:spLocks noGrp="1"/>
          </p:cNvSpPr>
          <p:nvPr>
            <p:ph type="dt" sz="quarter" idx="10"/>
          </p:nvPr>
        </p:nvSpPr>
        <p:spPr/>
        <p:txBody>
          <a:bodyPr/>
          <a:lstStyle/>
          <a:p>
            <a:pPr>
              <a:defRPr/>
            </a:pPr>
            <a:fld id="{5E51A85F-655E-47A9-8B34-0D2B19134B7B}" type="datetime4">
              <a:rPr lang="en-US" smtClean="0"/>
              <a:t>May 5, 2021</a:t>
            </a:fld>
            <a:endParaRPr lang="en-US" altLang="en-US">
              <a:solidFill>
                <a:schemeClr val="bg2"/>
              </a:solidFill>
            </a:endParaRPr>
          </a:p>
        </p:txBody>
      </p:sp>
      <p:sp>
        <p:nvSpPr>
          <p:cNvPr id="16" name="Slide Number Placeholder 4"/>
          <p:cNvSpPr>
            <a:spLocks noGrp="1"/>
          </p:cNvSpPr>
          <p:nvPr>
            <p:ph type="sldNum" sz="quarter" idx="12"/>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71FC1608-B809-42F9-A6A0-55F7817D3F14}" type="slidenum">
              <a:rPr lang="en-US" altLang="en-US" sz="1400">
                <a:solidFill>
                  <a:srgbClr val="000066"/>
                </a:solidFill>
                <a:latin typeface="Arial" panose="020B0604020202020204" pitchFamily="34" charset="0"/>
              </a:rPr>
              <a:pPr/>
              <a:t>27</a:t>
            </a:fld>
            <a:endParaRPr lang="en-US" altLang="en-US" sz="1400">
              <a:solidFill>
                <a:srgbClr val="000066"/>
              </a:solidFill>
              <a:latin typeface="Arial" panose="020B0604020202020204" pitchFamily="34" charset="0"/>
            </a:endParaRPr>
          </a:p>
        </p:txBody>
      </p:sp>
      <p:sp>
        <p:nvSpPr>
          <p:cNvPr id="25605" name="Rectangle 2"/>
          <p:cNvSpPr>
            <a:spLocks noGrp="1" noChangeArrowheads="1"/>
          </p:cNvSpPr>
          <p:nvPr>
            <p:ph type="title"/>
          </p:nvPr>
        </p:nvSpPr>
        <p:spPr/>
        <p:txBody>
          <a:bodyPr/>
          <a:lstStyle/>
          <a:p>
            <a:r>
              <a:rPr lang="en-US" altLang="en-US" smtClean="0">
                <a:cs typeface="Times New Roman" panose="02020603050405020304" pitchFamily="18" charset="0"/>
              </a:rPr>
              <a:t>Secured Creditor v. LC II</a:t>
            </a:r>
          </a:p>
        </p:txBody>
      </p:sp>
      <p:sp>
        <p:nvSpPr>
          <p:cNvPr id="1840131" name="AutoShape 3"/>
          <p:cNvSpPr>
            <a:spLocks noChangeArrowheads="1"/>
          </p:cNvSpPr>
          <p:nvPr/>
        </p:nvSpPr>
        <p:spPr bwMode="auto">
          <a:xfrm>
            <a:off x="1828800" y="5410200"/>
            <a:ext cx="2590800" cy="1066800"/>
          </a:xfrm>
          <a:prstGeom prst="flowChartInputOutput">
            <a:avLst/>
          </a:prstGeom>
          <a:solidFill>
            <a:srgbClr val="FFFF00"/>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4000"/>
              <a:t>Bank</a:t>
            </a:r>
          </a:p>
        </p:txBody>
      </p:sp>
      <p:sp>
        <p:nvSpPr>
          <p:cNvPr id="1840132" name="AutoShape 4"/>
          <p:cNvSpPr>
            <a:spLocks noChangeArrowheads="1"/>
          </p:cNvSpPr>
          <p:nvPr/>
        </p:nvSpPr>
        <p:spPr bwMode="auto">
          <a:xfrm>
            <a:off x="2057400" y="1447800"/>
            <a:ext cx="2286000" cy="1219200"/>
          </a:xfrm>
          <a:prstGeom prst="flowChartProcess">
            <a:avLst/>
          </a:prstGeom>
          <a:solidFill>
            <a:srgbClr val="00FF00"/>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4000"/>
              <a:t>Debtor</a:t>
            </a:r>
          </a:p>
        </p:txBody>
      </p:sp>
      <p:sp>
        <p:nvSpPr>
          <p:cNvPr id="1840133" name="Line 5"/>
          <p:cNvSpPr>
            <a:spLocks noChangeShapeType="1"/>
          </p:cNvSpPr>
          <p:nvPr/>
        </p:nvSpPr>
        <p:spPr bwMode="auto">
          <a:xfrm>
            <a:off x="4343400" y="2057400"/>
            <a:ext cx="3886200" cy="0"/>
          </a:xfrm>
          <a:prstGeom prst="line">
            <a:avLst/>
          </a:prstGeom>
          <a:noFill/>
          <a:ln w="190500">
            <a:solidFill>
              <a:srgbClr val="FF0000"/>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840134" name="AutoShape 6"/>
          <p:cNvSpPr>
            <a:spLocks noChangeArrowheads="1"/>
          </p:cNvSpPr>
          <p:nvPr/>
        </p:nvSpPr>
        <p:spPr bwMode="auto">
          <a:xfrm>
            <a:off x="1" y="2291566"/>
            <a:ext cx="2797176" cy="3330758"/>
          </a:xfrm>
          <a:prstGeom prst="flowChartAlternateProcess">
            <a:avLst/>
          </a:prstGeom>
          <a:solidFill>
            <a:srgbClr val="00FFFF"/>
          </a:solidFill>
          <a:ln w="9525">
            <a:solidFill>
              <a:schemeClr val="tx1"/>
            </a:solidFill>
            <a:miter lim="800000"/>
            <a:headEnd/>
            <a:tailEnd/>
          </a:ln>
        </p:spPr>
        <p:txBody>
          <a:bodyPr wrap="square" anchor="ctr">
            <a:noAutofit/>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3200" dirty="0"/>
              <a:t>2/1: $10K</a:t>
            </a:r>
          </a:p>
          <a:p>
            <a:pPr algn="ctr"/>
            <a:r>
              <a:rPr lang="en-US" altLang="en-US" sz="3200" dirty="0"/>
              <a:t>SA: EQ, covering all debts owed now or hereafter</a:t>
            </a:r>
          </a:p>
          <a:p>
            <a:pPr algn="ctr"/>
            <a:r>
              <a:rPr lang="en-US" altLang="en-US" sz="3200" dirty="0"/>
              <a:t>FS: EQ</a:t>
            </a:r>
          </a:p>
        </p:txBody>
      </p:sp>
      <p:sp>
        <p:nvSpPr>
          <p:cNvPr id="1840135" name="Text Box 7"/>
          <p:cNvSpPr txBox="1">
            <a:spLocks noChangeArrowheads="1"/>
          </p:cNvSpPr>
          <p:nvPr/>
        </p:nvSpPr>
        <p:spPr bwMode="auto">
          <a:xfrm>
            <a:off x="7528718" y="5273787"/>
            <a:ext cx="3636964" cy="1200329"/>
          </a:xfrm>
          <a:prstGeom prst="rect">
            <a:avLst/>
          </a:prstGeom>
          <a:noFill/>
          <a:ln w="38100">
            <a:solidFill>
              <a:srgbClr val="FF0000"/>
            </a:solid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spcBef>
                <a:spcPct val="50000"/>
              </a:spcBef>
            </a:pPr>
            <a:r>
              <a:rPr lang="en-US" altLang="en-US" sz="3600" dirty="0">
                <a:solidFill>
                  <a:srgbClr val="FF0000"/>
                </a:solidFill>
              </a:rPr>
              <a:t>6/15 How split EQ worth $20K?</a:t>
            </a:r>
          </a:p>
        </p:txBody>
      </p:sp>
      <p:sp>
        <p:nvSpPr>
          <p:cNvPr id="1840136" name="AutoShape 8"/>
          <p:cNvSpPr>
            <a:spLocks noChangeArrowheads="1"/>
          </p:cNvSpPr>
          <p:nvPr/>
        </p:nvSpPr>
        <p:spPr bwMode="auto">
          <a:xfrm>
            <a:off x="7924800" y="1524000"/>
            <a:ext cx="2590800" cy="1066800"/>
          </a:xfrm>
          <a:prstGeom prst="flowChartInputOutput">
            <a:avLst/>
          </a:prstGeom>
          <a:solidFill>
            <a:srgbClr val="FFFF00"/>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4000"/>
              <a:t>LC</a:t>
            </a:r>
          </a:p>
        </p:txBody>
      </p:sp>
      <p:sp>
        <p:nvSpPr>
          <p:cNvPr id="1840137" name="Line 9"/>
          <p:cNvSpPr>
            <a:spLocks noChangeShapeType="1"/>
          </p:cNvSpPr>
          <p:nvPr/>
        </p:nvSpPr>
        <p:spPr bwMode="auto">
          <a:xfrm rot="16200000" flipV="1">
            <a:off x="2162382" y="4040299"/>
            <a:ext cx="2772032" cy="25434"/>
          </a:xfrm>
          <a:prstGeom prst="line">
            <a:avLst/>
          </a:prstGeom>
          <a:noFill/>
          <a:ln w="190500">
            <a:solidFill>
              <a:schemeClr val="hlink"/>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840138" name="AutoShape 10"/>
          <p:cNvSpPr>
            <a:spLocks noChangeArrowheads="1"/>
          </p:cNvSpPr>
          <p:nvPr/>
        </p:nvSpPr>
        <p:spPr bwMode="auto">
          <a:xfrm>
            <a:off x="5018902" y="2287773"/>
            <a:ext cx="2535195" cy="1803884"/>
          </a:xfrm>
          <a:prstGeom prst="flowChartAlternateProcess">
            <a:avLst/>
          </a:prstGeom>
          <a:solidFill>
            <a:srgbClr val="00FFFF"/>
          </a:solidFill>
          <a:ln w="9525">
            <a:solidFill>
              <a:schemeClr val="tx1"/>
            </a:solidFill>
            <a:miter lim="800000"/>
            <a:headEnd/>
            <a:tailEnd/>
          </a:ln>
        </p:spPr>
        <p:txBody>
          <a:bodyPr wrap="square" anchor="ctr">
            <a:noAutofit/>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3200" dirty="0"/>
              <a:t>2/15</a:t>
            </a:r>
          </a:p>
          <a:p>
            <a:pPr algn="ctr"/>
            <a:r>
              <a:rPr lang="en-US" altLang="en-US" sz="3200" dirty="0"/>
              <a:t>Becomes LC</a:t>
            </a:r>
          </a:p>
          <a:p>
            <a:pPr algn="ctr"/>
            <a:r>
              <a:rPr lang="en-US" altLang="en-US" sz="3200" dirty="0"/>
              <a:t>Owed $10K</a:t>
            </a:r>
          </a:p>
        </p:txBody>
      </p:sp>
      <p:cxnSp>
        <p:nvCxnSpPr>
          <p:cNvPr id="1840139" name="AutoShape 11"/>
          <p:cNvCxnSpPr>
            <a:cxnSpLocks noChangeShapeType="1"/>
            <a:stCxn id="1840136" idx="3"/>
            <a:endCxn id="1840131" idx="5"/>
          </p:cNvCxnSpPr>
          <p:nvPr/>
        </p:nvCxnSpPr>
        <p:spPr bwMode="auto">
          <a:xfrm rot="5400000">
            <a:off x="4884420" y="1866900"/>
            <a:ext cx="3352800" cy="4800600"/>
          </a:xfrm>
          <a:prstGeom prst="curvedConnector2">
            <a:avLst/>
          </a:prstGeom>
          <a:noFill/>
          <a:ln w="190500">
            <a:solidFill>
              <a:srgbClr val="008000"/>
            </a:solidFill>
            <a:round/>
            <a:headEnd/>
            <a:tailEnd type="triangle" w="med" len="med"/>
          </a:ln>
          <a:extLst>
            <a:ext uri="{909E8E84-426E-40DD-AFC4-6F175D3DCCD1}">
              <a14:hiddenFill xmlns:a14="http://schemas.microsoft.com/office/drawing/2010/main">
                <a:noFill/>
              </a14:hiddenFill>
            </a:ext>
          </a:extLst>
        </p:spPr>
      </p:cxnSp>
      <p:sp>
        <p:nvSpPr>
          <p:cNvPr id="1840140" name="AutoShape 12"/>
          <p:cNvSpPr>
            <a:spLocks noChangeArrowheads="1"/>
          </p:cNvSpPr>
          <p:nvPr/>
        </p:nvSpPr>
        <p:spPr bwMode="auto">
          <a:xfrm>
            <a:off x="8627282" y="3124199"/>
            <a:ext cx="2222157" cy="1736646"/>
          </a:xfrm>
          <a:prstGeom prst="flowChartAlternateProcess">
            <a:avLst/>
          </a:prstGeom>
          <a:solidFill>
            <a:srgbClr val="00FFFF"/>
          </a:solidFill>
          <a:ln w="9525">
            <a:solidFill>
              <a:schemeClr val="tx1"/>
            </a:solidFill>
            <a:miter lim="800000"/>
            <a:headEnd/>
            <a:tailEnd/>
          </a:ln>
        </p:spPr>
        <p:txBody>
          <a:bodyPr wrap="square" anchor="ctr">
            <a:spAutoFit/>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3200" dirty="0"/>
              <a:t>2/16</a:t>
            </a:r>
          </a:p>
          <a:p>
            <a:pPr algn="ctr"/>
            <a:r>
              <a:rPr lang="en-US" altLang="en-US" sz="3200" dirty="0"/>
              <a:t>Gives B knowledge</a:t>
            </a:r>
          </a:p>
        </p:txBody>
      </p:sp>
      <p:sp>
        <p:nvSpPr>
          <p:cNvPr id="1840141" name="AutoShape 13"/>
          <p:cNvSpPr>
            <a:spLocks noChangeArrowheads="1"/>
          </p:cNvSpPr>
          <p:nvPr/>
        </p:nvSpPr>
        <p:spPr bwMode="auto">
          <a:xfrm>
            <a:off x="4648201" y="4955581"/>
            <a:ext cx="1273175" cy="1191816"/>
          </a:xfrm>
          <a:prstGeom prst="flowChartAlternateProcess">
            <a:avLst/>
          </a:prstGeom>
          <a:solidFill>
            <a:srgbClr val="00FFFF"/>
          </a:solidFill>
          <a:ln w="9525">
            <a:solidFill>
              <a:schemeClr val="tx1"/>
            </a:solidFill>
            <a:miter lim="800000"/>
            <a:headEnd/>
            <a:tailEnd/>
          </a:ln>
        </p:spPr>
        <p:txBody>
          <a:bodyPr anchor="ctr">
            <a:spAutoFit/>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3200"/>
              <a:t>6/1</a:t>
            </a:r>
          </a:p>
          <a:p>
            <a:pPr algn="ctr"/>
            <a:r>
              <a:rPr lang="en-US" altLang="en-US" sz="3200"/>
              <a:t>$10K</a:t>
            </a:r>
          </a:p>
        </p:txBody>
      </p:sp>
      <p:sp>
        <p:nvSpPr>
          <p:cNvPr id="17" name="Rectangle 5"/>
          <p:cNvSpPr>
            <a:spLocks noChangeArrowheads="1"/>
          </p:cNvSpPr>
          <p:nvPr/>
        </p:nvSpPr>
        <p:spPr bwMode="auto">
          <a:xfrm>
            <a:off x="11988800" y="6705600"/>
            <a:ext cx="173037" cy="157162"/>
          </a:xfrm>
          <a:prstGeom prst="rect">
            <a:avLst/>
          </a:prstGeom>
          <a:solidFill>
            <a:srgbClr val="3366FF"/>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endParaRPr lang="en-US" altLang="en-US"/>
          </a:p>
        </p:txBody>
      </p:sp>
      <p:sp>
        <p:nvSpPr>
          <p:cNvPr id="18" name="Text Box 5"/>
          <p:cNvSpPr txBox="1">
            <a:spLocks noChangeArrowheads="1"/>
          </p:cNvSpPr>
          <p:nvPr/>
        </p:nvSpPr>
        <p:spPr bwMode="auto">
          <a:xfrm>
            <a:off x="10112433" y="0"/>
            <a:ext cx="2079567" cy="461665"/>
          </a:xfrm>
          <a:prstGeom prst="rect">
            <a:avLst/>
          </a:prstGeom>
          <a:solidFill>
            <a:schemeClr val="bg2">
              <a:alpha val="10000"/>
            </a:schemeClr>
          </a:solidFill>
          <a:ln w="9525">
            <a:noFill/>
            <a:miter lim="800000"/>
            <a:headEnd/>
            <a:tailEnd/>
          </a:ln>
        </p:spPr>
        <p:txBody>
          <a:bodyPr wrap="square">
            <a:spAutoFit/>
          </a:bodyPr>
          <a:lstStyle>
            <a:defPPr>
              <a:defRPr lang="en-US"/>
            </a:defPPr>
            <a:lvl1pPr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1pPr>
            <a:lvl2pPr marL="4572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2pPr>
            <a:lvl3pPr marL="9144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3pPr>
            <a:lvl4pPr marL="13716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4pPr>
            <a:lvl5pPr marL="18288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5pPr>
            <a:lvl6pPr marL="2286000" algn="l" defTabSz="914400" rtl="0" eaLnBrk="1" latinLnBrk="0" hangingPunct="1">
              <a:defRPr kumimoji="1" sz="2400" i="1" kern="1200">
                <a:solidFill>
                  <a:schemeClr val="tx1"/>
                </a:solidFill>
                <a:latin typeface="Times New Roman" pitchFamily="18" charset="0"/>
                <a:ea typeface="+mn-ea"/>
                <a:cs typeface="+mn-cs"/>
              </a:defRPr>
            </a:lvl6pPr>
            <a:lvl7pPr marL="2743200" algn="l" defTabSz="914400" rtl="0" eaLnBrk="1" latinLnBrk="0" hangingPunct="1">
              <a:defRPr kumimoji="1" sz="2400" i="1" kern="1200">
                <a:solidFill>
                  <a:schemeClr val="tx1"/>
                </a:solidFill>
                <a:latin typeface="Times New Roman" pitchFamily="18" charset="0"/>
                <a:ea typeface="+mn-ea"/>
                <a:cs typeface="+mn-cs"/>
              </a:defRPr>
            </a:lvl7pPr>
            <a:lvl8pPr marL="3200400" algn="l" defTabSz="914400" rtl="0" eaLnBrk="1" latinLnBrk="0" hangingPunct="1">
              <a:defRPr kumimoji="1" sz="2400" i="1" kern="1200">
                <a:solidFill>
                  <a:schemeClr val="tx1"/>
                </a:solidFill>
                <a:latin typeface="Times New Roman" pitchFamily="18" charset="0"/>
                <a:ea typeface="+mn-ea"/>
                <a:cs typeface="+mn-cs"/>
              </a:defRPr>
            </a:lvl8pPr>
            <a:lvl9pPr marL="3657600" algn="l" defTabSz="914400" rtl="0" eaLnBrk="1" latinLnBrk="0" hangingPunct="1">
              <a:defRPr kumimoji="1" sz="2400" i="1" kern="1200">
                <a:solidFill>
                  <a:schemeClr val="tx1"/>
                </a:solidFill>
                <a:latin typeface="Times New Roman" pitchFamily="18" charset="0"/>
                <a:ea typeface="+mn-ea"/>
                <a:cs typeface="+mn-cs"/>
              </a:defRPr>
            </a:lvl9pPr>
          </a:lstStyle>
          <a:p>
            <a:pPr algn="r">
              <a:spcBef>
                <a:spcPct val="50000"/>
              </a:spcBef>
              <a:defRPr/>
            </a:pPr>
            <a:r>
              <a:rPr lang="en-US" b="1" i="0" dirty="0" smtClean="0">
                <a:solidFill>
                  <a:schemeClr val="accent4">
                    <a:lumMod val="75000"/>
                    <a:lumOff val="25000"/>
                  </a:schemeClr>
                </a:solidFill>
                <a:latin typeface="+mn-lt"/>
                <a:cs typeface="Times New Roman" panose="02020603050405020304" pitchFamily="18" charset="0"/>
              </a:rPr>
              <a:t>TTYN (2 of 2)</a:t>
            </a:r>
            <a:endParaRPr lang="en-US" b="1" i="0" dirty="0">
              <a:solidFill>
                <a:schemeClr val="accent4">
                  <a:lumMod val="75000"/>
                  <a:lumOff val="25000"/>
                </a:schemeClr>
              </a:solidFill>
              <a:latin typeface="+mn-lt"/>
              <a:cs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8" fill="hold" grpId="0" nodeType="afterEffect">
                                  <p:stCondLst>
                                    <p:cond delay="0"/>
                                  </p:stCondLst>
                                  <p:childTnLst>
                                    <p:set>
                                      <p:cBhvr>
                                        <p:cTn id="6" dur="1" fill="hold">
                                          <p:stCondLst>
                                            <p:cond delay="0"/>
                                          </p:stCondLst>
                                        </p:cTn>
                                        <p:tgtEl>
                                          <p:spTgt spid="1840132"/>
                                        </p:tgtEl>
                                        <p:attrNameLst>
                                          <p:attrName>style.visibility</p:attrName>
                                        </p:attrNameLst>
                                      </p:cBhvr>
                                      <p:to>
                                        <p:strVal val="visible"/>
                                      </p:to>
                                    </p:set>
                                    <p:anim calcmode="lin" valueType="num">
                                      <p:cBhvr additive="base">
                                        <p:cTn id="7" dur="500" fill="hold"/>
                                        <p:tgtEl>
                                          <p:spTgt spid="1840132"/>
                                        </p:tgtEl>
                                        <p:attrNameLst>
                                          <p:attrName>ppt_x</p:attrName>
                                        </p:attrNameLst>
                                      </p:cBhvr>
                                      <p:tavLst>
                                        <p:tav tm="0">
                                          <p:val>
                                            <p:strVal val="0-#ppt_w/2"/>
                                          </p:val>
                                        </p:tav>
                                        <p:tav tm="100000">
                                          <p:val>
                                            <p:strVal val="#ppt_x"/>
                                          </p:val>
                                        </p:tav>
                                      </p:tavLst>
                                    </p:anim>
                                    <p:anim calcmode="lin" valueType="num">
                                      <p:cBhvr additive="base">
                                        <p:cTn id="8" dur="500" fill="hold"/>
                                        <p:tgtEl>
                                          <p:spTgt spid="1840132"/>
                                        </p:tgtEl>
                                        <p:attrNameLst>
                                          <p:attrName>ppt_y</p:attrName>
                                        </p:attrNameLst>
                                      </p:cBhvr>
                                      <p:tavLst>
                                        <p:tav tm="0">
                                          <p:val>
                                            <p:strVal val="#ppt_y"/>
                                          </p:val>
                                        </p:tav>
                                        <p:tav tm="100000">
                                          <p:val>
                                            <p:strVal val="#ppt_y"/>
                                          </p:val>
                                        </p:tav>
                                      </p:tavLst>
                                    </p:anim>
                                  </p:childTnLst>
                                </p:cTn>
                              </p:par>
                            </p:childTnLst>
                          </p:cTn>
                        </p:par>
                        <p:par>
                          <p:cTn id="9" fill="hold" nodeType="afterGroup">
                            <p:stCondLst>
                              <p:cond delay="500"/>
                            </p:stCondLst>
                            <p:childTnLst>
                              <p:par>
                                <p:cTn id="10" presetID="23" presetClass="entr" presetSubtype="272" fill="hold" grpId="0" nodeType="afterEffect">
                                  <p:stCondLst>
                                    <p:cond delay="0"/>
                                  </p:stCondLst>
                                  <p:childTnLst>
                                    <p:set>
                                      <p:cBhvr>
                                        <p:cTn id="11" dur="1" fill="hold">
                                          <p:stCondLst>
                                            <p:cond delay="0"/>
                                          </p:stCondLst>
                                        </p:cTn>
                                        <p:tgtEl>
                                          <p:spTgt spid="1840137"/>
                                        </p:tgtEl>
                                        <p:attrNameLst>
                                          <p:attrName>style.visibility</p:attrName>
                                        </p:attrNameLst>
                                      </p:cBhvr>
                                      <p:to>
                                        <p:strVal val="visible"/>
                                      </p:to>
                                    </p:set>
                                    <p:anim calcmode="lin" valueType="num">
                                      <p:cBhvr>
                                        <p:cTn id="12" dur="500" fill="hold"/>
                                        <p:tgtEl>
                                          <p:spTgt spid="1840137"/>
                                        </p:tgtEl>
                                        <p:attrNameLst>
                                          <p:attrName>ppt_w</p:attrName>
                                        </p:attrNameLst>
                                      </p:cBhvr>
                                      <p:tavLst>
                                        <p:tav tm="0">
                                          <p:val>
                                            <p:strVal val="2/3*#ppt_w"/>
                                          </p:val>
                                        </p:tav>
                                        <p:tav tm="100000">
                                          <p:val>
                                            <p:strVal val="#ppt_w"/>
                                          </p:val>
                                        </p:tav>
                                      </p:tavLst>
                                    </p:anim>
                                    <p:anim calcmode="lin" valueType="num">
                                      <p:cBhvr>
                                        <p:cTn id="13" dur="500" fill="hold"/>
                                        <p:tgtEl>
                                          <p:spTgt spid="1840137"/>
                                        </p:tgtEl>
                                        <p:attrNameLst>
                                          <p:attrName>ppt_h</p:attrName>
                                        </p:attrNameLst>
                                      </p:cBhvr>
                                      <p:tavLst>
                                        <p:tav tm="0">
                                          <p:val>
                                            <p:strVal val="2/3*#ppt_h"/>
                                          </p:val>
                                        </p:tav>
                                        <p:tav tm="100000">
                                          <p:val>
                                            <p:strVal val="#ppt_h"/>
                                          </p:val>
                                        </p:tav>
                                      </p:tavLst>
                                    </p:anim>
                                  </p:childTnLst>
                                </p:cTn>
                              </p:par>
                            </p:childTnLst>
                          </p:cTn>
                        </p:par>
                        <p:par>
                          <p:cTn id="14" fill="hold" nodeType="afterGroup">
                            <p:stCondLst>
                              <p:cond delay="1000"/>
                            </p:stCondLst>
                            <p:childTnLst>
                              <p:par>
                                <p:cTn id="15" presetID="23" presetClass="entr" presetSubtype="272" fill="hold" grpId="0" nodeType="afterEffect">
                                  <p:stCondLst>
                                    <p:cond delay="0"/>
                                  </p:stCondLst>
                                  <p:childTnLst>
                                    <p:set>
                                      <p:cBhvr>
                                        <p:cTn id="16" dur="1" fill="hold">
                                          <p:stCondLst>
                                            <p:cond delay="0"/>
                                          </p:stCondLst>
                                        </p:cTn>
                                        <p:tgtEl>
                                          <p:spTgt spid="1840131"/>
                                        </p:tgtEl>
                                        <p:attrNameLst>
                                          <p:attrName>style.visibility</p:attrName>
                                        </p:attrNameLst>
                                      </p:cBhvr>
                                      <p:to>
                                        <p:strVal val="visible"/>
                                      </p:to>
                                    </p:set>
                                    <p:anim calcmode="lin" valueType="num">
                                      <p:cBhvr>
                                        <p:cTn id="17" dur="500" fill="hold"/>
                                        <p:tgtEl>
                                          <p:spTgt spid="1840131"/>
                                        </p:tgtEl>
                                        <p:attrNameLst>
                                          <p:attrName>ppt_w</p:attrName>
                                        </p:attrNameLst>
                                      </p:cBhvr>
                                      <p:tavLst>
                                        <p:tav tm="0">
                                          <p:val>
                                            <p:strVal val="2/3*#ppt_w"/>
                                          </p:val>
                                        </p:tav>
                                        <p:tav tm="100000">
                                          <p:val>
                                            <p:strVal val="#ppt_w"/>
                                          </p:val>
                                        </p:tav>
                                      </p:tavLst>
                                    </p:anim>
                                    <p:anim calcmode="lin" valueType="num">
                                      <p:cBhvr>
                                        <p:cTn id="18" dur="500" fill="hold"/>
                                        <p:tgtEl>
                                          <p:spTgt spid="1840131"/>
                                        </p:tgtEl>
                                        <p:attrNameLst>
                                          <p:attrName>ppt_h</p:attrName>
                                        </p:attrNameLst>
                                      </p:cBhvr>
                                      <p:tavLst>
                                        <p:tav tm="0">
                                          <p:val>
                                            <p:strVal val="2/3*#ppt_h"/>
                                          </p:val>
                                        </p:tav>
                                        <p:tav tm="100000">
                                          <p:val>
                                            <p:strVal val="#ppt_h"/>
                                          </p:val>
                                        </p:tav>
                                      </p:tavLst>
                                    </p:anim>
                                  </p:childTnLst>
                                </p:cTn>
                              </p:par>
                            </p:childTnLst>
                          </p:cTn>
                        </p:par>
                        <p:par>
                          <p:cTn id="19" fill="hold" nodeType="afterGroup">
                            <p:stCondLst>
                              <p:cond delay="1500"/>
                            </p:stCondLst>
                            <p:childTnLst>
                              <p:par>
                                <p:cTn id="20" presetID="9" presetClass="entr" presetSubtype="0" fill="hold" grpId="0" nodeType="afterEffect">
                                  <p:stCondLst>
                                    <p:cond delay="0"/>
                                  </p:stCondLst>
                                  <p:childTnLst>
                                    <p:set>
                                      <p:cBhvr>
                                        <p:cTn id="21" dur="1" fill="hold">
                                          <p:stCondLst>
                                            <p:cond delay="0"/>
                                          </p:stCondLst>
                                        </p:cTn>
                                        <p:tgtEl>
                                          <p:spTgt spid="1840134"/>
                                        </p:tgtEl>
                                        <p:attrNameLst>
                                          <p:attrName>style.visibility</p:attrName>
                                        </p:attrNameLst>
                                      </p:cBhvr>
                                      <p:to>
                                        <p:strVal val="visible"/>
                                      </p:to>
                                    </p:set>
                                    <p:animEffect transition="in" filter="dissolve">
                                      <p:cBhvr>
                                        <p:cTn id="22" dur="500"/>
                                        <p:tgtEl>
                                          <p:spTgt spid="1840134"/>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23" presetClass="entr" presetSubtype="272" fill="hold" grpId="0" nodeType="clickEffect">
                                  <p:stCondLst>
                                    <p:cond delay="0"/>
                                  </p:stCondLst>
                                  <p:childTnLst>
                                    <p:set>
                                      <p:cBhvr>
                                        <p:cTn id="26" dur="1" fill="hold">
                                          <p:stCondLst>
                                            <p:cond delay="0"/>
                                          </p:stCondLst>
                                        </p:cTn>
                                        <p:tgtEl>
                                          <p:spTgt spid="1840136"/>
                                        </p:tgtEl>
                                        <p:attrNameLst>
                                          <p:attrName>style.visibility</p:attrName>
                                        </p:attrNameLst>
                                      </p:cBhvr>
                                      <p:to>
                                        <p:strVal val="visible"/>
                                      </p:to>
                                    </p:set>
                                    <p:anim calcmode="lin" valueType="num">
                                      <p:cBhvr>
                                        <p:cTn id="27" dur="500" fill="hold"/>
                                        <p:tgtEl>
                                          <p:spTgt spid="1840136"/>
                                        </p:tgtEl>
                                        <p:attrNameLst>
                                          <p:attrName>ppt_w</p:attrName>
                                        </p:attrNameLst>
                                      </p:cBhvr>
                                      <p:tavLst>
                                        <p:tav tm="0">
                                          <p:val>
                                            <p:strVal val="2/3*#ppt_w"/>
                                          </p:val>
                                        </p:tav>
                                        <p:tav tm="100000">
                                          <p:val>
                                            <p:strVal val="#ppt_w"/>
                                          </p:val>
                                        </p:tav>
                                      </p:tavLst>
                                    </p:anim>
                                    <p:anim calcmode="lin" valueType="num">
                                      <p:cBhvr>
                                        <p:cTn id="28" dur="500" fill="hold"/>
                                        <p:tgtEl>
                                          <p:spTgt spid="1840136"/>
                                        </p:tgtEl>
                                        <p:attrNameLst>
                                          <p:attrName>ppt_h</p:attrName>
                                        </p:attrNameLst>
                                      </p:cBhvr>
                                      <p:tavLst>
                                        <p:tav tm="0">
                                          <p:val>
                                            <p:strVal val="2/3*#ppt_h"/>
                                          </p:val>
                                        </p:tav>
                                        <p:tav tm="100000">
                                          <p:val>
                                            <p:strVal val="#ppt_h"/>
                                          </p:val>
                                        </p:tav>
                                      </p:tavLst>
                                    </p:anim>
                                  </p:childTnLst>
                                </p:cTn>
                              </p:par>
                            </p:childTnLst>
                          </p:cTn>
                        </p:par>
                        <p:par>
                          <p:cTn id="29" fill="hold" nodeType="afterGroup">
                            <p:stCondLst>
                              <p:cond delay="500"/>
                            </p:stCondLst>
                            <p:childTnLst>
                              <p:par>
                                <p:cTn id="30" presetID="23" presetClass="entr" presetSubtype="16" fill="hold" grpId="0" nodeType="afterEffect">
                                  <p:stCondLst>
                                    <p:cond delay="0"/>
                                  </p:stCondLst>
                                  <p:childTnLst>
                                    <p:set>
                                      <p:cBhvr>
                                        <p:cTn id="31" dur="1" fill="hold">
                                          <p:stCondLst>
                                            <p:cond delay="0"/>
                                          </p:stCondLst>
                                        </p:cTn>
                                        <p:tgtEl>
                                          <p:spTgt spid="1840133"/>
                                        </p:tgtEl>
                                        <p:attrNameLst>
                                          <p:attrName>style.visibility</p:attrName>
                                        </p:attrNameLst>
                                      </p:cBhvr>
                                      <p:to>
                                        <p:strVal val="visible"/>
                                      </p:to>
                                    </p:set>
                                    <p:anim calcmode="lin" valueType="num">
                                      <p:cBhvr>
                                        <p:cTn id="32" dur="500" fill="hold"/>
                                        <p:tgtEl>
                                          <p:spTgt spid="1840133"/>
                                        </p:tgtEl>
                                        <p:attrNameLst>
                                          <p:attrName>ppt_w</p:attrName>
                                        </p:attrNameLst>
                                      </p:cBhvr>
                                      <p:tavLst>
                                        <p:tav tm="0">
                                          <p:val>
                                            <p:fltVal val="0"/>
                                          </p:val>
                                        </p:tav>
                                        <p:tav tm="100000">
                                          <p:val>
                                            <p:strVal val="#ppt_w"/>
                                          </p:val>
                                        </p:tav>
                                      </p:tavLst>
                                    </p:anim>
                                    <p:anim calcmode="lin" valueType="num">
                                      <p:cBhvr>
                                        <p:cTn id="33" dur="500" fill="hold"/>
                                        <p:tgtEl>
                                          <p:spTgt spid="1840133"/>
                                        </p:tgtEl>
                                        <p:attrNameLst>
                                          <p:attrName>ppt_h</p:attrName>
                                        </p:attrNameLst>
                                      </p:cBhvr>
                                      <p:tavLst>
                                        <p:tav tm="0">
                                          <p:val>
                                            <p:fltVal val="0"/>
                                          </p:val>
                                        </p:tav>
                                        <p:tav tm="100000">
                                          <p:val>
                                            <p:strVal val="#ppt_h"/>
                                          </p:val>
                                        </p:tav>
                                      </p:tavLst>
                                    </p:anim>
                                  </p:childTnLst>
                                </p:cTn>
                              </p:par>
                            </p:childTnLst>
                          </p:cTn>
                        </p:par>
                        <p:par>
                          <p:cTn id="34" fill="hold" nodeType="afterGroup">
                            <p:stCondLst>
                              <p:cond delay="1000"/>
                            </p:stCondLst>
                            <p:childTnLst>
                              <p:par>
                                <p:cTn id="35" presetID="9" presetClass="entr" presetSubtype="0" fill="hold" grpId="0" nodeType="afterEffect">
                                  <p:stCondLst>
                                    <p:cond delay="0"/>
                                  </p:stCondLst>
                                  <p:childTnLst>
                                    <p:set>
                                      <p:cBhvr>
                                        <p:cTn id="36" dur="1" fill="hold">
                                          <p:stCondLst>
                                            <p:cond delay="0"/>
                                          </p:stCondLst>
                                        </p:cTn>
                                        <p:tgtEl>
                                          <p:spTgt spid="1840138"/>
                                        </p:tgtEl>
                                        <p:attrNameLst>
                                          <p:attrName>style.visibility</p:attrName>
                                        </p:attrNameLst>
                                      </p:cBhvr>
                                      <p:to>
                                        <p:strVal val="visible"/>
                                      </p:to>
                                    </p:set>
                                    <p:animEffect transition="in" filter="dissolve">
                                      <p:cBhvr>
                                        <p:cTn id="37" dur="500"/>
                                        <p:tgtEl>
                                          <p:spTgt spid="1840138"/>
                                        </p:tgtEl>
                                      </p:cBhvr>
                                    </p:animEffect>
                                  </p:childTnLst>
                                </p:cTn>
                              </p:par>
                            </p:childTnLst>
                          </p:cTn>
                        </p:par>
                      </p:childTnLst>
                    </p:cTn>
                  </p:par>
                  <p:par>
                    <p:cTn id="38" fill="hold" nodeType="clickPar">
                      <p:stCondLst>
                        <p:cond delay="indefinite"/>
                      </p:stCondLst>
                      <p:childTnLst>
                        <p:par>
                          <p:cTn id="39" fill="hold" nodeType="withGroup">
                            <p:stCondLst>
                              <p:cond delay="0"/>
                            </p:stCondLst>
                            <p:childTnLst>
                              <p:par>
                                <p:cTn id="40" presetID="9" presetClass="entr" presetSubtype="0" fill="hold" grpId="0" nodeType="clickEffect">
                                  <p:stCondLst>
                                    <p:cond delay="0"/>
                                  </p:stCondLst>
                                  <p:childTnLst>
                                    <p:set>
                                      <p:cBhvr>
                                        <p:cTn id="41" dur="1" fill="hold">
                                          <p:stCondLst>
                                            <p:cond delay="0"/>
                                          </p:stCondLst>
                                        </p:cTn>
                                        <p:tgtEl>
                                          <p:spTgt spid="1840140"/>
                                        </p:tgtEl>
                                        <p:attrNameLst>
                                          <p:attrName>style.visibility</p:attrName>
                                        </p:attrNameLst>
                                      </p:cBhvr>
                                      <p:to>
                                        <p:strVal val="visible"/>
                                      </p:to>
                                    </p:set>
                                    <p:animEffect transition="in" filter="dissolve">
                                      <p:cBhvr>
                                        <p:cTn id="42" dur="500"/>
                                        <p:tgtEl>
                                          <p:spTgt spid="1840140"/>
                                        </p:tgtEl>
                                      </p:cBhvr>
                                    </p:animEffect>
                                  </p:childTnLst>
                                </p:cTn>
                              </p:par>
                            </p:childTnLst>
                          </p:cTn>
                        </p:par>
                        <p:par>
                          <p:cTn id="43" fill="hold" nodeType="afterGroup">
                            <p:stCondLst>
                              <p:cond delay="500"/>
                            </p:stCondLst>
                            <p:childTnLst>
                              <p:par>
                                <p:cTn id="44" presetID="22" presetClass="entr" presetSubtype="1" fill="hold" nodeType="afterEffect">
                                  <p:stCondLst>
                                    <p:cond delay="0"/>
                                  </p:stCondLst>
                                  <p:childTnLst>
                                    <p:set>
                                      <p:cBhvr>
                                        <p:cTn id="45" dur="1" fill="hold">
                                          <p:stCondLst>
                                            <p:cond delay="0"/>
                                          </p:stCondLst>
                                        </p:cTn>
                                        <p:tgtEl>
                                          <p:spTgt spid="1840139"/>
                                        </p:tgtEl>
                                        <p:attrNameLst>
                                          <p:attrName>style.visibility</p:attrName>
                                        </p:attrNameLst>
                                      </p:cBhvr>
                                      <p:to>
                                        <p:strVal val="visible"/>
                                      </p:to>
                                    </p:set>
                                    <p:animEffect transition="in" filter="wipe(up)">
                                      <p:cBhvr>
                                        <p:cTn id="46" dur="500"/>
                                        <p:tgtEl>
                                          <p:spTgt spid="1840139"/>
                                        </p:tgtEl>
                                      </p:cBhvr>
                                    </p:animEffect>
                                  </p:childTnLst>
                                  <p:subTnLst>
                                    <p:animClr clrSpc="rgb" dir="cw">
                                      <p:cBhvr override="childStyle">
                                        <p:cTn dur="1" fill="hold" display="0" masterRel="nextClick" afterEffect="1"/>
                                        <p:tgtEl>
                                          <p:spTgt spid="1840139"/>
                                        </p:tgtEl>
                                        <p:attrNameLst>
                                          <p:attrName>ppt_c</p:attrName>
                                        </p:attrNameLst>
                                      </p:cBhvr>
                                      <p:to>
                                        <a:srgbClr val="99FF99"/>
                                      </p:to>
                                    </p:animClr>
                                  </p:subTnLst>
                                </p:cTn>
                              </p:par>
                            </p:childTnLst>
                          </p:cTn>
                        </p:par>
                      </p:childTnLst>
                    </p:cTn>
                  </p:par>
                  <p:par>
                    <p:cTn id="47" fill="hold" nodeType="clickPar">
                      <p:stCondLst>
                        <p:cond delay="indefinite"/>
                      </p:stCondLst>
                      <p:childTnLst>
                        <p:par>
                          <p:cTn id="48" fill="hold" nodeType="withGroup">
                            <p:stCondLst>
                              <p:cond delay="0"/>
                            </p:stCondLst>
                            <p:childTnLst>
                              <p:par>
                                <p:cTn id="49" presetID="1" presetClass="exit" presetSubtype="0" fill="hold" grpId="0" nodeType="clickEffect">
                                  <p:stCondLst>
                                    <p:cond delay="0"/>
                                  </p:stCondLst>
                                  <p:childTnLst>
                                    <p:set>
                                      <p:cBhvr>
                                        <p:cTn id="50" dur="1" fill="hold">
                                          <p:stCondLst>
                                            <p:cond delay="0"/>
                                          </p:stCondLst>
                                        </p:cTn>
                                        <p:tgtEl>
                                          <p:spTgt spid="17"/>
                                        </p:tgtEl>
                                        <p:attrNameLst>
                                          <p:attrName>style.visibility</p:attrName>
                                        </p:attrNameLst>
                                      </p:cBhvr>
                                      <p:to>
                                        <p:strVal val="hidden"/>
                                      </p:to>
                                    </p:set>
                                  </p:childTnLst>
                                </p:cTn>
                              </p:par>
                              <p:par>
                                <p:cTn id="51" presetID="9" presetClass="entr" presetSubtype="0" fill="hold" grpId="0" nodeType="withEffect">
                                  <p:stCondLst>
                                    <p:cond delay="0"/>
                                  </p:stCondLst>
                                  <p:childTnLst>
                                    <p:set>
                                      <p:cBhvr>
                                        <p:cTn id="52" dur="1" fill="hold">
                                          <p:stCondLst>
                                            <p:cond delay="0"/>
                                          </p:stCondLst>
                                        </p:cTn>
                                        <p:tgtEl>
                                          <p:spTgt spid="1840141"/>
                                        </p:tgtEl>
                                        <p:attrNameLst>
                                          <p:attrName>style.visibility</p:attrName>
                                        </p:attrNameLst>
                                      </p:cBhvr>
                                      <p:to>
                                        <p:strVal val="visible"/>
                                      </p:to>
                                    </p:set>
                                    <p:animEffect transition="in" filter="dissolve">
                                      <p:cBhvr>
                                        <p:cTn id="53" dur="500"/>
                                        <p:tgtEl>
                                          <p:spTgt spid="1840141"/>
                                        </p:tgtEl>
                                      </p:cBhvr>
                                    </p:animEffect>
                                  </p:childTnLst>
                                </p:cTn>
                              </p:par>
                            </p:childTnLst>
                          </p:cTn>
                        </p:par>
                        <p:par>
                          <p:cTn id="54" fill="hold" nodeType="afterGroup">
                            <p:stCondLst>
                              <p:cond delay="500"/>
                            </p:stCondLst>
                            <p:childTnLst>
                              <p:par>
                                <p:cTn id="55" presetID="9" presetClass="entr" presetSubtype="0" fill="hold" grpId="0" nodeType="afterEffect">
                                  <p:stCondLst>
                                    <p:cond delay="0"/>
                                  </p:stCondLst>
                                  <p:childTnLst>
                                    <p:set>
                                      <p:cBhvr>
                                        <p:cTn id="56" dur="1" fill="hold">
                                          <p:stCondLst>
                                            <p:cond delay="0"/>
                                          </p:stCondLst>
                                        </p:cTn>
                                        <p:tgtEl>
                                          <p:spTgt spid="1840135"/>
                                        </p:tgtEl>
                                        <p:attrNameLst>
                                          <p:attrName>style.visibility</p:attrName>
                                        </p:attrNameLst>
                                      </p:cBhvr>
                                      <p:to>
                                        <p:strVal val="visible"/>
                                      </p:to>
                                    </p:set>
                                    <p:animEffect transition="in" filter="dissolve">
                                      <p:cBhvr>
                                        <p:cTn id="57" dur="500"/>
                                        <p:tgtEl>
                                          <p:spTgt spid="184013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40131" grpId="0" animBg="1" autoUpdateAnimBg="0"/>
      <p:bldP spid="1840132" grpId="0" animBg="1" autoUpdateAnimBg="0"/>
      <p:bldP spid="1840133" grpId="0" animBg="1"/>
      <p:bldP spid="1840134" grpId="0" animBg="1" autoUpdateAnimBg="0"/>
      <p:bldP spid="1840135" grpId="0" animBg="1" autoUpdateAnimBg="0"/>
      <p:bldP spid="1840136" grpId="0" animBg="1" autoUpdateAnimBg="0"/>
      <p:bldP spid="1840137" grpId="0" animBg="1"/>
      <p:bldP spid="1840138" grpId="0" animBg="1" autoUpdateAnimBg="0"/>
      <p:bldP spid="1840140" grpId="0" animBg="1" autoUpdateAnimBg="0"/>
      <p:bldP spid="1840141" grpId="0" animBg="1" autoUpdateAnimBg="0"/>
      <p:bldP spid="17" grpId="0" animBg="1"/>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Date Placeholder 2"/>
          <p:cNvSpPr>
            <a:spLocks noGrp="1"/>
          </p:cNvSpPr>
          <p:nvPr>
            <p:ph type="dt" sz="quarter" idx="10"/>
          </p:nvPr>
        </p:nvSpPr>
        <p:spPr/>
        <p:txBody>
          <a:bodyPr/>
          <a:lstStyle/>
          <a:p>
            <a:pPr>
              <a:defRPr/>
            </a:pPr>
            <a:fld id="{62EE3131-BA16-4D1E-818D-B022A8DED0E9}" type="datetime4">
              <a:rPr lang="en-US" smtClean="0"/>
              <a:t>May 5, 2021</a:t>
            </a:fld>
            <a:endParaRPr lang="en-US" altLang="en-US">
              <a:solidFill>
                <a:schemeClr val="bg2"/>
              </a:solidFill>
            </a:endParaRPr>
          </a:p>
        </p:txBody>
      </p:sp>
      <p:sp>
        <p:nvSpPr>
          <p:cNvPr id="16" name="Slide Number Placeholder 4"/>
          <p:cNvSpPr>
            <a:spLocks noGrp="1"/>
          </p:cNvSpPr>
          <p:nvPr>
            <p:ph type="sldNum" sz="quarter" idx="12"/>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631C1244-0328-4655-8056-4B9D29DA0F28}" type="slidenum">
              <a:rPr lang="en-US" altLang="en-US" sz="1400">
                <a:solidFill>
                  <a:srgbClr val="000066"/>
                </a:solidFill>
                <a:latin typeface="Arial" panose="020B0604020202020204" pitchFamily="34" charset="0"/>
              </a:rPr>
              <a:pPr/>
              <a:t>28</a:t>
            </a:fld>
            <a:endParaRPr lang="en-US" altLang="en-US" sz="1400">
              <a:solidFill>
                <a:srgbClr val="000066"/>
              </a:solidFill>
              <a:latin typeface="Arial" panose="020B0604020202020204" pitchFamily="34" charset="0"/>
            </a:endParaRPr>
          </a:p>
        </p:txBody>
      </p:sp>
      <p:sp>
        <p:nvSpPr>
          <p:cNvPr id="24581" name="Rectangle 2"/>
          <p:cNvSpPr>
            <a:spLocks noGrp="1" noChangeArrowheads="1"/>
          </p:cNvSpPr>
          <p:nvPr>
            <p:ph type="title"/>
          </p:nvPr>
        </p:nvSpPr>
        <p:spPr/>
        <p:txBody>
          <a:bodyPr/>
          <a:lstStyle/>
          <a:p>
            <a:r>
              <a:rPr lang="en-US" altLang="en-US" dirty="0" smtClean="0">
                <a:cs typeface="Times New Roman" panose="02020603050405020304" pitchFamily="18" charset="0"/>
              </a:rPr>
              <a:t>SCLC I: Answer</a:t>
            </a:r>
          </a:p>
        </p:txBody>
      </p:sp>
      <p:sp>
        <p:nvSpPr>
          <p:cNvPr id="24583" name="Rectangle 13"/>
          <p:cNvSpPr>
            <a:spLocks noGrp="1" noChangeArrowheads="1"/>
          </p:cNvSpPr>
          <p:nvPr>
            <p:ph type="body" idx="4294967295"/>
          </p:nvPr>
        </p:nvSpPr>
        <p:spPr/>
        <p:txBody>
          <a:bodyPr/>
          <a:lstStyle/>
          <a:p>
            <a:r>
              <a:rPr lang="en-US" altLang="en-US" dirty="0" smtClean="0">
                <a:cs typeface="Times New Roman" panose="02020603050405020304" pitchFamily="18" charset="0"/>
              </a:rPr>
              <a:t>Answer</a:t>
            </a:r>
          </a:p>
          <a:p>
            <a:pPr lvl="1"/>
            <a:r>
              <a:rPr lang="en-US" altLang="en-US" dirty="0" smtClean="0">
                <a:cs typeface="Times New Roman" panose="02020603050405020304" pitchFamily="18" charset="0"/>
              </a:rPr>
              <a:t>Under 9-323(b), SP protected for at least 45 days and thereafter if no knowledge of LC</a:t>
            </a:r>
          </a:p>
          <a:p>
            <a:pPr lvl="1"/>
            <a:r>
              <a:rPr lang="en-US" altLang="en-US" dirty="0" smtClean="0">
                <a:cs typeface="Times New Roman" panose="02020603050405020304" pitchFamily="18" charset="0"/>
              </a:rPr>
              <a:t>Bank has priority for 2/1 loan and 6/1 loan</a:t>
            </a:r>
          </a:p>
          <a:p>
            <a:pPr lvl="1"/>
            <a:r>
              <a:rPr lang="en-US" altLang="en-US" dirty="0" smtClean="0">
                <a:cs typeface="Times New Roman" panose="02020603050405020304" pitchFamily="18" charset="0"/>
              </a:rPr>
              <a:t>Bank gets $20K</a:t>
            </a: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Date Placeholder 2"/>
          <p:cNvSpPr>
            <a:spLocks noGrp="1"/>
          </p:cNvSpPr>
          <p:nvPr>
            <p:ph type="dt" sz="quarter" idx="10"/>
          </p:nvPr>
        </p:nvSpPr>
        <p:spPr/>
        <p:txBody>
          <a:bodyPr/>
          <a:lstStyle/>
          <a:p>
            <a:pPr>
              <a:defRPr/>
            </a:pPr>
            <a:fld id="{09E71D81-150A-4B0D-AD5B-8C9C737DCEDE}" type="datetime4">
              <a:rPr lang="en-US" smtClean="0"/>
              <a:t>May 5, 2021</a:t>
            </a:fld>
            <a:endParaRPr lang="en-US" altLang="en-US">
              <a:solidFill>
                <a:schemeClr val="bg2"/>
              </a:solidFill>
            </a:endParaRPr>
          </a:p>
        </p:txBody>
      </p:sp>
      <p:sp>
        <p:nvSpPr>
          <p:cNvPr id="18" name="Slide Number Placeholder 4"/>
          <p:cNvSpPr>
            <a:spLocks noGrp="1"/>
          </p:cNvSpPr>
          <p:nvPr>
            <p:ph type="sldNum" sz="quarter" idx="12"/>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E81BFFC5-0EAD-435C-8B8D-81B8CD9B5AE8}" type="slidenum">
              <a:rPr lang="en-US" altLang="en-US" sz="1400">
                <a:solidFill>
                  <a:srgbClr val="000066"/>
                </a:solidFill>
                <a:latin typeface="Arial" panose="020B0604020202020204" pitchFamily="34" charset="0"/>
              </a:rPr>
              <a:pPr/>
              <a:t>29</a:t>
            </a:fld>
            <a:endParaRPr lang="en-US" altLang="en-US" sz="1400">
              <a:solidFill>
                <a:srgbClr val="000066"/>
              </a:solidFill>
              <a:latin typeface="Arial" panose="020B0604020202020204" pitchFamily="34" charset="0"/>
            </a:endParaRPr>
          </a:p>
        </p:txBody>
      </p:sp>
      <p:sp>
        <p:nvSpPr>
          <p:cNvPr id="26629" name="Rectangle 2"/>
          <p:cNvSpPr>
            <a:spLocks noGrp="1" noChangeArrowheads="1"/>
          </p:cNvSpPr>
          <p:nvPr>
            <p:ph type="title"/>
          </p:nvPr>
        </p:nvSpPr>
        <p:spPr/>
        <p:txBody>
          <a:bodyPr/>
          <a:lstStyle/>
          <a:p>
            <a:r>
              <a:rPr lang="en-US" altLang="en-US" dirty="0" smtClean="0">
                <a:cs typeface="Times New Roman" panose="02020603050405020304" pitchFamily="18" charset="0"/>
              </a:rPr>
              <a:t>SCLC II: Answer</a:t>
            </a:r>
          </a:p>
        </p:txBody>
      </p:sp>
      <p:sp>
        <p:nvSpPr>
          <p:cNvPr id="26631" name="Rectangle 15"/>
          <p:cNvSpPr>
            <a:spLocks noGrp="1" noChangeArrowheads="1"/>
          </p:cNvSpPr>
          <p:nvPr>
            <p:ph type="body" idx="4294967295"/>
          </p:nvPr>
        </p:nvSpPr>
        <p:spPr/>
        <p:txBody>
          <a:bodyPr/>
          <a:lstStyle/>
          <a:p>
            <a:r>
              <a:rPr lang="en-US" altLang="en-US" dirty="0" smtClean="0">
                <a:cs typeface="Times New Roman" panose="02020603050405020304" pitchFamily="18" charset="0"/>
              </a:rPr>
              <a:t>Answer</a:t>
            </a:r>
          </a:p>
          <a:p>
            <a:pPr lvl="1"/>
            <a:r>
              <a:rPr lang="en-US" altLang="en-US" dirty="0" smtClean="0">
                <a:cs typeface="Times New Roman" panose="02020603050405020304" pitchFamily="18" charset="0"/>
              </a:rPr>
              <a:t>Under 9-323(b), SP protected for at least 45 days and thereafter if no knowledge of LC</a:t>
            </a:r>
          </a:p>
          <a:p>
            <a:pPr lvl="1"/>
            <a:r>
              <a:rPr lang="en-US" altLang="en-US" dirty="0" smtClean="0">
                <a:cs typeface="Times New Roman" panose="02020603050405020304" pitchFamily="18" charset="0"/>
              </a:rPr>
              <a:t>Bank got knowledge immediately</a:t>
            </a:r>
          </a:p>
          <a:p>
            <a:pPr lvl="1"/>
            <a:r>
              <a:rPr lang="en-US" altLang="en-US" dirty="0" smtClean="0">
                <a:cs typeface="Times New Roman" panose="02020603050405020304" pitchFamily="18" charset="0"/>
              </a:rPr>
              <a:t>Bank is senior to LC for 2/1 loan and junior for 6/1 loan</a:t>
            </a:r>
          </a:p>
          <a:p>
            <a:pPr lvl="1"/>
            <a:r>
              <a:rPr lang="en-US" altLang="en-US" dirty="0" smtClean="0">
                <a:cs typeface="Times New Roman" panose="02020603050405020304" pitchFamily="18" charset="0"/>
              </a:rPr>
              <a:t>Bank gets $10K, LC gets $10K</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Recapping Yesterday in Two Slides</a:t>
            </a:r>
            <a:endParaRPr lang="en-US" dirty="0"/>
          </a:p>
        </p:txBody>
      </p:sp>
      <p:sp>
        <p:nvSpPr>
          <p:cNvPr id="3" name="Content Placeholder 2"/>
          <p:cNvSpPr>
            <a:spLocks noGrp="1"/>
          </p:cNvSpPr>
          <p:nvPr>
            <p:ph idx="1"/>
          </p:nvPr>
        </p:nvSpPr>
        <p:spPr/>
        <p:txBody>
          <a:bodyPr/>
          <a:lstStyle/>
          <a:p>
            <a:r>
              <a:rPr lang="en-US" dirty="0" smtClean="0"/>
              <a:t>What are the consequences of your status?</a:t>
            </a:r>
          </a:p>
          <a:p>
            <a:pPr lvl="1"/>
            <a:r>
              <a:rPr lang="en-US" dirty="0" smtClean="0"/>
              <a:t>For property with a natural location, the local law of the location of the collateral determines this (9-301(3)(C)</a:t>
            </a:r>
          </a:p>
          <a:p>
            <a:pPr lvl="1"/>
            <a:r>
              <a:rPr lang="en-US" dirty="0" smtClean="0"/>
              <a:t>For property without a natural location (GI, AC), the local law of the debtor’s location determines this (9-301(1))</a:t>
            </a:r>
          </a:p>
        </p:txBody>
      </p:sp>
      <p:sp>
        <p:nvSpPr>
          <p:cNvPr id="4" name="Date Placeholder 3"/>
          <p:cNvSpPr>
            <a:spLocks noGrp="1"/>
          </p:cNvSpPr>
          <p:nvPr>
            <p:ph type="dt" sz="half" idx="10"/>
          </p:nvPr>
        </p:nvSpPr>
        <p:spPr/>
        <p:txBody>
          <a:bodyPr/>
          <a:lstStyle/>
          <a:p>
            <a:pPr>
              <a:defRPr/>
            </a:pPr>
            <a:fld id="{00F2A570-2BEF-4469-A5D5-1F802B780642}" type="datetime4">
              <a:rPr lang="en-US" smtClean="0"/>
              <a:t>May 5, 2021</a:t>
            </a:fld>
            <a:endParaRPr lang="en-US" altLang="en-US">
              <a:solidFill>
                <a:schemeClr val="bg2"/>
              </a:solidFill>
            </a:endParaRPr>
          </a:p>
        </p:txBody>
      </p:sp>
      <p:sp>
        <p:nvSpPr>
          <p:cNvPr id="5" name="Slide Number Placeholder 4"/>
          <p:cNvSpPr>
            <a:spLocks noGrp="1"/>
          </p:cNvSpPr>
          <p:nvPr>
            <p:ph type="sldNum" sz="quarter" idx="12"/>
          </p:nvPr>
        </p:nvSpPr>
        <p:spPr/>
        <p:txBody>
          <a:bodyPr/>
          <a:lstStyle/>
          <a:p>
            <a:fld id="{A82CF866-3BDF-4EE9-88FE-35A64FB90A8E}" type="slidenum">
              <a:rPr lang="en-US" altLang="en-US" smtClean="0"/>
              <a:pPr/>
              <a:t>3</a:t>
            </a:fld>
            <a:endParaRPr lang="en-US" altLang="en-US"/>
          </a:p>
        </p:txBody>
      </p:sp>
    </p:spTree>
    <p:extLst>
      <p:ext uri="{BB962C8B-B14F-4D97-AF65-F5344CB8AC3E}">
        <p14:creationId xmlns:p14="http://schemas.microsoft.com/office/powerpoint/2010/main" val="70081347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6A206BE3-2494-47C7-B13C-141751BBE5E8}" type="slidenum">
              <a:rPr lang="en-US" altLang="en-US" sz="1400">
                <a:solidFill>
                  <a:srgbClr val="000066"/>
                </a:solidFill>
                <a:latin typeface="Arial" panose="020B0604020202020204" pitchFamily="34" charset="0"/>
              </a:rPr>
              <a:pPr/>
              <a:t>30</a:t>
            </a:fld>
            <a:endParaRPr lang="en-US" altLang="en-US" sz="1400">
              <a:solidFill>
                <a:srgbClr val="000066"/>
              </a:solidFill>
              <a:latin typeface="Arial" panose="020B0604020202020204" pitchFamily="34" charset="0"/>
            </a:endParaRPr>
          </a:p>
        </p:txBody>
      </p:sp>
      <p:sp>
        <p:nvSpPr>
          <p:cNvPr id="27653" name="Rectangle 2"/>
          <p:cNvSpPr>
            <a:spLocks noGrp="1" noChangeArrowheads="1"/>
          </p:cNvSpPr>
          <p:nvPr>
            <p:ph type="title"/>
          </p:nvPr>
        </p:nvSpPr>
        <p:spPr/>
        <p:txBody>
          <a:bodyPr/>
          <a:lstStyle/>
          <a:p>
            <a:r>
              <a:rPr lang="en-US" altLang="en-US" smtClean="0"/>
              <a:t>Why?</a:t>
            </a:r>
          </a:p>
        </p:txBody>
      </p:sp>
      <p:sp>
        <p:nvSpPr>
          <p:cNvPr id="27654" name="Rectangle 3"/>
          <p:cNvSpPr>
            <a:spLocks noGrp="1" noChangeArrowheads="1"/>
          </p:cNvSpPr>
          <p:nvPr>
            <p:ph type="body" idx="1"/>
          </p:nvPr>
        </p:nvSpPr>
        <p:spPr/>
        <p:txBody>
          <a:bodyPr/>
          <a:lstStyle/>
          <a:p>
            <a:r>
              <a:rPr lang="en-US" altLang="en-US" smtClean="0"/>
              <a:t>SP v. SP</a:t>
            </a:r>
          </a:p>
          <a:p>
            <a:pPr lvl="1"/>
            <a:r>
              <a:rPr lang="en-US" altLang="en-US" smtClean="0"/>
              <a:t>Prior SP has absolute right to advance and junior falls farther behind</a:t>
            </a:r>
          </a:p>
          <a:p>
            <a:r>
              <a:rPr lang="en-US" altLang="en-US" smtClean="0"/>
              <a:t>SP v. LC</a:t>
            </a:r>
          </a:p>
          <a:p>
            <a:pPr lvl="1"/>
            <a:r>
              <a:rPr lang="en-US" altLang="en-US" smtClean="0"/>
              <a:t>SP has absolute right to advance without knowledge</a:t>
            </a:r>
          </a:p>
          <a:p>
            <a:pPr lvl="1"/>
            <a:r>
              <a:rPr lang="en-US" altLang="en-US" smtClean="0"/>
              <a:t>LC can create knowledge and limit additional future advance priority to 45-day window</a:t>
            </a: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 name="Date Placeholder 3"/>
          <p:cNvSpPr>
            <a:spLocks noGrp="1"/>
          </p:cNvSpPr>
          <p:nvPr>
            <p:ph type="dt" sz="quarter" idx="10"/>
          </p:nvPr>
        </p:nvSpPr>
        <p:spPr/>
        <p:txBody>
          <a:bodyPr/>
          <a:lstStyle/>
          <a:p>
            <a:pPr>
              <a:defRPr/>
            </a:pPr>
            <a:fld id="{C87C3BD7-4C95-4BE8-ACFD-A3C55D795BA8}" type="datetime4">
              <a:rPr lang="en-US" smtClean="0"/>
              <a:t>May 5, 2021</a:t>
            </a:fld>
            <a:endParaRPr lang="en-US" altLang="en-US">
              <a:solidFill>
                <a:schemeClr val="bg2"/>
              </a:solidFill>
            </a:endParaRPr>
          </a:p>
        </p:txBody>
      </p:sp>
      <p:sp>
        <p:nvSpPr>
          <p:cNvPr id="25" name="Slide Number Placeholder 5"/>
          <p:cNvSpPr>
            <a:spLocks noGrp="1"/>
          </p:cNvSpPr>
          <p:nvPr>
            <p:ph type="sldNum" sz="quarter" idx="12"/>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3FA93C59-B3E8-49C5-AAFA-CB841D3DEB40}" type="slidenum">
              <a:rPr lang="en-US" altLang="en-US" sz="1400">
                <a:solidFill>
                  <a:srgbClr val="000066"/>
                </a:solidFill>
                <a:latin typeface="Arial" panose="020B0604020202020204" pitchFamily="34" charset="0"/>
              </a:rPr>
              <a:pPr/>
              <a:t>31</a:t>
            </a:fld>
            <a:endParaRPr lang="en-US" altLang="en-US" sz="1400">
              <a:solidFill>
                <a:srgbClr val="000066"/>
              </a:solidFill>
              <a:latin typeface="Arial" panose="020B0604020202020204" pitchFamily="34" charset="0"/>
            </a:endParaRPr>
          </a:p>
        </p:txBody>
      </p:sp>
      <p:sp>
        <p:nvSpPr>
          <p:cNvPr id="28677" name="Rectangle 2"/>
          <p:cNvSpPr>
            <a:spLocks noGrp="1" noChangeArrowheads="1"/>
          </p:cNvSpPr>
          <p:nvPr>
            <p:ph type="title"/>
          </p:nvPr>
        </p:nvSpPr>
        <p:spPr/>
        <p:txBody>
          <a:bodyPr/>
          <a:lstStyle/>
          <a:p>
            <a:r>
              <a:rPr lang="en-US" altLang="en-US" smtClean="0"/>
              <a:t>9-323(b) Timeline</a:t>
            </a:r>
          </a:p>
        </p:txBody>
      </p:sp>
      <p:sp>
        <p:nvSpPr>
          <p:cNvPr id="28679" name="Line 5"/>
          <p:cNvSpPr>
            <a:spLocks noChangeShapeType="1"/>
          </p:cNvSpPr>
          <p:nvPr/>
        </p:nvSpPr>
        <p:spPr bwMode="auto">
          <a:xfrm>
            <a:off x="2249489" y="3724276"/>
            <a:ext cx="7927975" cy="34925"/>
          </a:xfrm>
          <a:prstGeom prst="line">
            <a:avLst/>
          </a:prstGeom>
          <a:noFill/>
          <a:ln w="190500">
            <a:solidFill>
              <a:srgbClr val="CC99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8680" name="Line 6"/>
          <p:cNvSpPr>
            <a:spLocks noChangeShapeType="1"/>
          </p:cNvSpPr>
          <p:nvPr/>
        </p:nvSpPr>
        <p:spPr bwMode="auto">
          <a:xfrm flipH="1">
            <a:off x="3571875" y="3225801"/>
            <a:ext cx="7938" cy="1084263"/>
          </a:xfrm>
          <a:prstGeom prst="line">
            <a:avLst/>
          </a:prstGeom>
          <a:noFill/>
          <a:ln w="635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8681" name="Text Box 7"/>
          <p:cNvSpPr txBox="1">
            <a:spLocks noChangeArrowheads="1"/>
          </p:cNvSpPr>
          <p:nvPr/>
        </p:nvSpPr>
        <p:spPr bwMode="auto">
          <a:xfrm>
            <a:off x="2806700" y="4498975"/>
            <a:ext cx="2039305" cy="584775"/>
          </a:xfrm>
          <a:prstGeom prst="rect">
            <a:avLst/>
          </a:prstGeom>
          <a:solidFill>
            <a:srgbClr val="800080"/>
          </a:solidFill>
          <a:ln w="9525">
            <a:solidFill>
              <a:srgbClr val="800080"/>
            </a:solidFill>
            <a:miter lim="800000"/>
            <a:headEnd/>
            <a:tailEnd/>
          </a:ln>
        </p:spPr>
        <p:txBody>
          <a:bodyPr wrap="square">
            <a:spAutoFit/>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r>
              <a:rPr lang="en-US" altLang="en-US" sz="3200">
                <a:solidFill>
                  <a:schemeClr val="folHlink"/>
                </a:solidFill>
              </a:rPr>
              <a:t>LC Arises</a:t>
            </a:r>
          </a:p>
        </p:txBody>
      </p:sp>
      <p:sp>
        <p:nvSpPr>
          <p:cNvPr id="1881096" name="Text Box 8"/>
          <p:cNvSpPr txBox="1">
            <a:spLocks noChangeArrowheads="1"/>
          </p:cNvSpPr>
          <p:nvPr/>
        </p:nvSpPr>
        <p:spPr bwMode="auto">
          <a:xfrm>
            <a:off x="6872287" y="4498975"/>
            <a:ext cx="1609285" cy="584775"/>
          </a:xfrm>
          <a:prstGeom prst="rect">
            <a:avLst/>
          </a:prstGeom>
          <a:solidFill>
            <a:srgbClr val="800080"/>
          </a:solidFill>
          <a:ln w="9525">
            <a:solidFill>
              <a:srgbClr val="800080"/>
            </a:solidFill>
            <a:miter lim="800000"/>
            <a:headEnd/>
            <a:tailEnd/>
          </a:ln>
        </p:spPr>
        <p:txBody>
          <a:bodyPr wrap="square">
            <a:spAutoFit/>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r>
              <a:rPr lang="en-US" altLang="en-US" sz="3200">
                <a:solidFill>
                  <a:schemeClr val="folHlink"/>
                </a:solidFill>
              </a:rPr>
              <a:t>45 days</a:t>
            </a:r>
          </a:p>
        </p:txBody>
      </p:sp>
      <p:sp>
        <p:nvSpPr>
          <p:cNvPr id="1881097" name="Line 9"/>
          <p:cNvSpPr>
            <a:spLocks noChangeShapeType="1"/>
          </p:cNvSpPr>
          <p:nvPr/>
        </p:nvSpPr>
        <p:spPr bwMode="auto">
          <a:xfrm flipH="1">
            <a:off x="7446964" y="3224213"/>
            <a:ext cx="7937" cy="1084262"/>
          </a:xfrm>
          <a:prstGeom prst="line">
            <a:avLst/>
          </a:prstGeom>
          <a:noFill/>
          <a:ln w="635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881098" name="Text Box 10"/>
          <p:cNvSpPr txBox="1">
            <a:spLocks noChangeArrowheads="1"/>
          </p:cNvSpPr>
          <p:nvPr/>
        </p:nvSpPr>
        <p:spPr bwMode="auto">
          <a:xfrm>
            <a:off x="5592763" y="4498975"/>
            <a:ext cx="761264" cy="584775"/>
          </a:xfrm>
          <a:prstGeom prst="rect">
            <a:avLst/>
          </a:prstGeom>
          <a:solidFill>
            <a:srgbClr val="800080"/>
          </a:solidFill>
          <a:ln w="9525">
            <a:solidFill>
              <a:srgbClr val="800080"/>
            </a:solidFill>
            <a:miter lim="800000"/>
            <a:headEnd/>
            <a:tailEnd/>
          </a:ln>
        </p:spPr>
        <p:txBody>
          <a:bodyPr wrap="square">
            <a:spAutoFit/>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r>
              <a:rPr lang="en-US" altLang="en-US" sz="3200">
                <a:solidFill>
                  <a:schemeClr val="folHlink"/>
                </a:solidFill>
              </a:rPr>
              <a:t>K1</a:t>
            </a:r>
          </a:p>
        </p:txBody>
      </p:sp>
      <p:sp>
        <p:nvSpPr>
          <p:cNvPr id="1881099" name="Text Box 11"/>
          <p:cNvSpPr txBox="1">
            <a:spLocks noChangeArrowheads="1"/>
          </p:cNvSpPr>
          <p:nvPr/>
        </p:nvSpPr>
        <p:spPr bwMode="auto">
          <a:xfrm>
            <a:off x="9251950" y="4498975"/>
            <a:ext cx="761264" cy="584775"/>
          </a:xfrm>
          <a:prstGeom prst="rect">
            <a:avLst/>
          </a:prstGeom>
          <a:solidFill>
            <a:srgbClr val="800080"/>
          </a:solidFill>
          <a:ln w="9525">
            <a:solidFill>
              <a:srgbClr val="800080"/>
            </a:solidFill>
            <a:miter lim="800000"/>
            <a:headEnd/>
            <a:tailEnd/>
          </a:ln>
        </p:spPr>
        <p:txBody>
          <a:bodyPr wrap="square">
            <a:spAutoFit/>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r>
              <a:rPr lang="en-US" altLang="en-US" sz="3200">
                <a:solidFill>
                  <a:schemeClr val="folHlink"/>
                </a:solidFill>
              </a:rPr>
              <a:t>K2</a:t>
            </a:r>
          </a:p>
        </p:txBody>
      </p:sp>
      <p:sp>
        <p:nvSpPr>
          <p:cNvPr id="1881100" name="Line 12"/>
          <p:cNvSpPr>
            <a:spLocks noChangeShapeType="1"/>
          </p:cNvSpPr>
          <p:nvPr/>
        </p:nvSpPr>
        <p:spPr bwMode="auto">
          <a:xfrm flipH="1">
            <a:off x="5910264" y="3224213"/>
            <a:ext cx="7937" cy="1084262"/>
          </a:xfrm>
          <a:prstGeom prst="line">
            <a:avLst/>
          </a:prstGeom>
          <a:noFill/>
          <a:ln w="635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881101" name="Line 13"/>
          <p:cNvSpPr>
            <a:spLocks noChangeShapeType="1"/>
          </p:cNvSpPr>
          <p:nvPr/>
        </p:nvSpPr>
        <p:spPr bwMode="auto">
          <a:xfrm flipH="1">
            <a:off x="9475789" y="3225801"/>
            <a:ext cx="7937" cy="1084263"/>
          </a:xfrm>
          <a:prstGeom prst="line">
            <a:avLst/>
          </a:prstGeom>
          <a:noFill/>
          <a:ln w="635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grpSp>
        <p:nvGrpSpPr>
          <p:cNvPr id="2" name="Group 19"/>
          <p:cNvGrpSpPr>
            <a:grpSpLocks/>
          </p:cNvGrpSpPr>
          <p:nvPr/>
        </p:nvGrpSpPr>
        <p:grpSpPr bwMode="auto">
          <a:xfrm>
            <a:off x="3570289" y="2554288"/>
            <a:ext cx="3883025" cy="368300"/>
            <a:chOff x="1289" y="1609"/>
            <a:chExt cx="2446" cy="232"/>
          </a:xfrm>
        </p:grpSpPr>
        <p:sp>
          <p:nvSpPr>
            <p:cNvPr id="28696" name="Line 15"/>
            <p:cNvSpPr>
              <a:spLocks noChangeShapeType="1"/>
            </p:cNvSpPr>
            <p:nvPr/>
          </p:nvSpPr>
          <p:spPr bwMode="auto">
            <a:xfrm flipV="1">
              <a:off x="1289" y="1610"/>
              <a:ext cx="0" cy="231"/>
            </a:xfrm>
            <a:prstGeom prst="line">
              <a:avLst/>
            </a:prstGeom>
            <a:noFill/>
            <a:ln w="38100">
              <a:solidFill>
                <a:srgbClr val="FF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8697" name="Line 16"/>
            <p:cNvSpPr>
              <a:spLocks noChangeShapeType="1"/>
            </p:cNvSpPr>
            <p:nvPr/>
          </p:nvSpPr>
          <p:spPr bwMode="auto">
            <a:xfrm flipV="1">
              <a:off x="3730" y="1610"/>
              <a:ext cx="0" cy="231"/>
            </a:xfrm>
            <a:prstGeom prst="line">
              <a:avLst/>
            </a:prstGeom>
            <a:noFill/>
            <a:ln w="38100">
              <a:solidFill>
                <a:srgbClr val="FF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8698" name="Line 18"/>
            <p:cNvSpPr>
              <a:spLocks noChangeShapeType="1"/>
            </p:cNvSpPr>
            <p:nvPr/>
          </p:nvSpPr>
          <p:spPr bwMode="auto">
            <a:xfrm>
              <a:off x="1289" y="1609"/>
              <a:ext cx="2446" cy="6"/>
            </a:xfrm>
            <a:prstGeom prst="line">
              <a:avLst/>
            </a:prstGeom>
            <a:noFill/>
            <a:ln w="38100">
              <a:solidFill>
                <a:srgbClr val="FF0000"/>
              </a:solidFill>
              <a:round/>
              <a:headEnd/>
              <a:tailEnd/>
            </a:ln>
            <a:extLst>
              <a:ext uri="{909E8E84-426E-40DD-AFC4-6F175D3DCCD1}">
                <a14:hiddenFill xmlns:a14="http://schemas.microsoft.com/office/drawing/2010/main">
                  <a:noFill/>
                </a14:hiddenFill>
              </a:ext>
            </a:extLst>
          </p:spPr>
          <p:txBody>
            <a:bodyPr/>
            <a:lstStyle/>
            <a:p>
              <a:endParaRPr lang="en-US"/>
            </a:p>
          </p:txBody>
        </p:sp>
      </p:grpSp>
      <p:sp>
        <p:nvSpPr>
          <p:cNvPr id="1881108" name="Text Box 20"/>
          <p:cNvSpPr txBox="1">
            <a:spLocks noChangeArrowheads="1"/>
          </p:cNvSpPr>
          <p:nvPr/>
        </p:nvSpPr>
        <p:spPr bwMode="auto">
          <a:xfrm>
            <a:off x="3682313" y="1353691"/>
            <a:ext cx="3470618" cy="1077218"/>
          </a:xfrm>
          <a:prstGeom prst="rect">
            <a:avLst/>
          </a:prstGeom>
          <a:solidFill>
            <a:srgbClr val="008000"/>
          </a:solidFill>
          <a:ln w="9525">
            <a:solidFill>
              <a:srgbClr val="008000"/>
            </a:solidFill>
            <a:miter lim="800000"/>
            <a:headEnd/>
            <a:tailEnd/>
          </a:ln>
        </p:spPr>
        <p:txBody>
          <a:bodyPr wrap="square">
            <a:spAutoFit/>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3200" dirty="0">
                <a:solidFill>
                  <a:schemeClr val="bg1"/>
                </a:solidFill>
              </a:rPr>
              <a:t>SP Protected Lending Window</a:t>
            </a:r>
          </a:p>
        </p:txBody>
      </p:sp>
      <p:grpSp>
        <p:nvGrpSpPr>
          <p:cNvPr id="3" name="Group 21"/>
          <p:cNvGrpSpPr>
            <a:grpSpLocks/>
          </p:cNvGrpSpPr>
          <p:nvPr/>
        </p:nvGrpSpPr>
        <p:grpSpPr bwMode="auto">
          <a:xfrm>
            <a:off x="7445376" y="2555875"/>
            <a:ext cx="2054225" cy="368300"/>
            <a:chOff x="1289" y="1609"/>
            <a:chExt cx="2446" cy="232"/>
          </a:xfrm>
        </p:grpSpPr>
        <p:sp>
          <p:nvSpPr>
            <p:cNvPr id="28693" name="Line 22"/>
            <p:cNvSpPr>
              <a:spLocks noChangeShapeType="1"/>
            </p:cNvSpPr>
            <p:nvPr/>
          </p:nvSpPr>
          <p:spPr bwMode="auto">
            <a:xfrm flipV="1">
              <a:off x="1289" y="1610"/>
              <a:ext cx="0" cy="231"/>
            </a:xfrm>
            <a:prstGeom prst="line">
              <a:avLst/>
            </a:prstGeom>
            <a:noFill/>
            <a:ln w="38100">
              <a:solidFill>
                <a:srgbClr val="3366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8694" name="Line 23"/>
            <p:cNvSpPr>
              <a:spLocks noChangeShapeType="1"/>
            </p:cNvSpPr>
            <p:nvPr/>
          </p:nvSpPr>
          <p:spPr bwMode="auto">
            <a:xfrm flipV="1">
              <a:off x="3730" y="1610"/>
              <a:ext cx="0" cy="231"/>
            </a:xfrm>
            <a:prstGeom prst="line">
              <a:avLst/>
            </a:prstGeom>
            <a:noFill/>
            <a:ln w="38100">
              <a:solidFill>
                <a:srgbClr val="3366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8695" name="Line 24"/>
            <p:cNvSpPr>
              <a:spLocks noChangeShapeType="1"/>
            </p:cNvSpPr>
            <p:nvPr/>
          </p:nvSpPr>
          <p:spPr bwMode="auto">
            <a:xfrm>
              <a:off x="1289" y="1609"/>
              <a:ext cx="2446" cy="6"/>
            </a:xfrm>
            <a:prstGeom prst="line">
              <a:avLst/>
            </a:prstGeom>
            <a:noFill/>
            <a:ln w="38100">
              <a:solidFill>
                <a:srgbClr val="3366FF"/>
              </a:solidFill>
              <a:round/>
              <a:headEnd/>
              <a:tailEnd/>
            </a:ln>
            <a:extLst>
              <a:ext uri="{909E8E84-426E-40DD-AFC4-6F175D3DCCD1}">
                <a14:hiddenFill xmlns:a14="http://schemas.microsoft.com/office/drawing/2010/main">
                  <a:noFill/>
                </a14:hiddenFill>
              </a:ext>
            </a:extLst>
          </p:spPr>
          <p:txBody>
            <a:bodyPr/>
            <a:lstStyle/>
            <a:p>
              <a:endParaRPr lang="en-US"/>
            </a:p>
          </p:txBody>
        </p:sp>
      </p:grpSp>
      <p:sp>
        <p:nvSpPr>
          <p:cNvPr id="1881113" name="Text Box 25"/>
          <p:cNvSpPr txBox="1">
            <a:spLocks noChangeArrowheads="1"/>
          </p:cNvSpPr>
          <p:nvPr/>
        </p:nvSpPr>
        <p:spPr bwMode="auto">
          <a:xfrm>
            <a:off x="7621201" y="1359943"/>
            <a:ext cx="3451997" cy="1077218"/>
          </a:xfrm>
          <a:prstGeom prst="rect">
            <a:avLst/>
          </a:prstGeom>
          <a:solidFill>
            <a:srgbClr val="008000"/>
          </a:solidFill>
          <a:ln w="9525">
            <a:solidFill>
              <a:srgbClr val="008000"/>
            </a:solidFill>
            <a:miter lim="800000"/>
            <a:headEnd/>
            <a:tailEnd/>
          </a:ln>
        </p:spPr>
        <p:txBody>
          <a:bodyPr wrap="square">
            <a:spAutoFit/>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3200" dirty="0">
                <a:solidFill>
                  <a:schemeClr val="bg1"/>
                </a:solidFill>
              </a:rPr>
              <a:t>Extended Window w/Late Knowledge</a:t>
            </a:r>
          </a:p>
        </p:txBody>
      </p:sp>
      <p:sp>
        <p:nvSpPr>
          <p:cNvPr id="26" name="Rectangle 5"/>
          <p:cNvSpPr>
            <a:spLocks noChangeArrowheads="1"/>
          </p:cNvSpPr>
          <p:nvPr/>
        </p:nvSpPr>
        <p:spPr bwMode="auto">
          <a:xfrm>
            <a:off x="12018963" y="6700838"/>
            <a:ext cx="173037" cy="157162"/>
          </a:xfrm>
          <a:prstGeom prst="rect">
            <a:avLst/>
          </a:prstGeom>
          <a:solidFill>
            <a:srgbClr val="3366FF"/>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endParaRPr lang="en-US" alt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881097"/>
                                        </p:tgtEl>
                                        <p:attrNameLst>
                                          <p:attrName>style.visibility</p:attrName>
                                        </p:attrNameLst>
                                      </p:cBhvr>
                                      <p:to>
                                        <p:strVal val="visible"/>
                                      </p:to>
                                    </p:set>
                                    <p:animEffect transition="in" filter="dissolve">
                                      <p:cBhvr>
                                        <p:cTn id="7" dur="500"/>
                                        <p:tgtEl>
                                          <p:spTgt spid="1881097"/>
                                        </p:tgtEl>
                                      </p:cBhvr>
                                    </p:animEffect>
                                  </p:childTnLst>
                                </p:cTn>
                              </p:par>
                              <p:par>
                                <p:cTn id="8" presetID="9" presetClass="entr" presetSubtype="0" fill="hold" grpId="0" nodeType="withEffect">
                                  <p:stCondLst>
                                    <p:cond delay="0"/>
                                  </p:stCondLst>
                                  <p:childTnLst>
                                    <p:set>
                                      <p:cBhvr>
                                        <p:cTn id="9" dur="1" fill="hold">
                                          <p:stCondLst>
                                            <p:cond delay="0"/>
                                          </p:stCondLst>
                                        </p:cTn>
                                        <p:tgtEl>
                                          <p:spTgt spid="1881096"/>
                                        </p:tgtEl>
                                        <p:attrNameLst>
                                          <p:attrName>style.visibility</p:attrName>
                                        </p:attrNameLst>
                                      </p:cBhvr>
                                      <p:to>
                                        <p:strVal val="visible"/>
                                      </p:to>
                                    </p:set>
                                    <p:animEffect transition="in" filter="dissolve">
                                      <p:cBhvr>
                                        <p:cTn id="10" dur="500"/>
                                        <p:tgtEl>
                                          <p:spTgt spid="1881096"/>
                                        </p:tgtEl>
                                      </p:cBhvr>
                                    </p:animEffect>
                                  </p:childTnLst>
                                </p:cTn>
                              </p:par>
                            </p:childTnLst>
                          </p:cTn>
                        </p:par>
                      </p:childTnLst>
                    </p:cTn>
                  </p:par>
                  <p:par>
                    <p:cTn id="11" fill="hold" nodeType="clickPar">
                      <p:stCondLst>
                        <p:cond delay="indefinite"/>
                      </p:stCondLst>
                      <p:childTnLst>
                        <p:par>
                          <p:cTn id="12" fill="hold" nodeType="withGroup">
                            <p:stCondLst>
                              <p:cond delay="0"/>
                            </p:stCondLst>
                            <p:childTnLst>
                              <p:par>
                                <p:cTn id="13" presetID="9" presetClass="entr" presetSubtype="0" fill="hold" grpId="0" nodeType="clickEffect">
                                  <p:stCondLst>
                                    <p:cond delay="0"/>
                                  </p:stCondLst>
                                  <p:childTnLst>
                                    <p:set>
                                      <p:cBhvr>
                                        <p:cTn id="14" dur="1" fill="hold">
                                          <p:stCondLst>
                                            <p:cond delay="0"/>
                                          </p:stCondLst>
                                        </p:cTn>
                                        <p:tgtEl>
                                          <p:spTgt spid="1881108"/>
                                        </p:tgtEl>
                                        <p:attrNameLst>
                                          <p:attrName>style.visibility</p:attrName>
                                        </p:attrNameLst>
                                      </p:cBhvr>
                                      <p:to>
                                        <p:strVal val="visible"/>
                                      </p:to>
                                    </p:set>
                                    <p:animEffect transition="in" filter="dissolve">
                                      <p:cBhvr>
                                        <p:cTn id="15" dur="500"/>
                                        <p:tgtEl>
                                          <p:spTgt spid="1881108"/>
                                        </p:tgtEl>
                                      </p:cBhvr>
                                    </p:animEffect>
                                  </p:childTnLst>
                                </p:cTn>
                              </p:par>
                              <p:par>
                                <p:cTn id="16" presetID="9" presetClass="entr" presetSubtype="0" fill="hold" nodeType="withEffect">
                                  <p:stCondLst>
                                    <p:cond delay="0"/>
                                  </p:stCondLst>
                                  <p:childTnLst>
                                    <p:set>
                                      <p:cBhvr>
                                        <p:cTn id="17" dur="1" fill="hold">
                                          <p:stCondLst>
                                            <p:cond delay="0"/>
                                          </p:stCondLst>
                                        </p:cTn>
                                        <p:tgtEl>
                                          <p:spTgt spid="2"/>
                                        </p:tgtEl>
                                        <p:attrNameLst>
                                          <p:attrName>style.visibility</p:attrName>
                                        </p:attrNameLst>
                                      </p:cBhvr>
                                      <p:to>
                                        <p:strVal val="visible"/>
                                      </p:to>
                                    </p:set>
                                    <p:animEffect transition="in" filter="dissolve">
                                      <p:cBhvr>
                                        <p:cTn id="18" dur="500"/>
                                        <p:tgtEl>
                                          <p:spTgt spid="2"/>
                                        </p:tgtEl>
                                      </p:cBhvr>
                                    </p:animEffect>
                                  </p:childTnLst>
                                </p:cTn>
                              </p:par>
                            </p:childTnLst>
                          </p:cTn>
                        </p:par>
                      </p:childTnLst>
                    </p:cTn>
                  </p:par>
                  <p:par>
                    <p:cTn id="19" fill="hold" nodeType="clickPar">
                      <p:stCondLst>
                        <p:cond delay="indefinite"/>
                      </p:stCondLst>
                      <p:childTnLst>
                        <p:par>
                          <p:cTn id="20" fill="hold" nodeType="withGroup">
                            <p:stCondLst>
                              <p:cond delay="0"/>
                            </p:stCondLst>
                            <p:childTnLst>
                              <p:par>
                                <p:cTn id="21" presetID="9" presetClass="entr" presetSubtype="0" fill="hold" grpId="0" nodeType="clickEffect">
                                  <p:stCondLst>
                                    <p:cond delay="0"/>
                                  </p:stCondLst>
                                  <p:childTnLst>
                                    <p:set>
                                      <p:cBhvr>
                                        <p:cTn id="22" dur="1" fill="hold">
                                          <p:stCondLst>
                                            <p:cond delay="0"/>
                                          </p:stCondLst>
                                        </p:cTn>
                                        <p:tgtEl>
                                          <p:spTgt spid="1881100"/>
                                        </p:tgtEl>
                                        <p:attrNameLst>
                                          <p:attrName>style.visibility</p:attrName>
                                        </p:attrNameLst>
                                      </p:cBhvr>
                                      <p:to>
                                        <p:strVal val="visible"/>
                                      </p:to>
                                    </p:set>
                                    <p:animEffect transition="in" filter="dissolve">
                                      <p:cBhvr>
                                        <p:cTn id="23" dur="500"/>
                                        <p:tgtEl>
                                          <p:spTgt spid="1881100"/>
                                        </p:tgtEl>
                                      </p:cBhvr>
                                    </p:animEffect>
                                  </p:childTnLst>
                                </p:cTn>
                              </p:par>
                              <p:par>
                                <p:cTn id="24" presetID="9" presetClass="entr" presetSubtype="0" fill="hold" grpId="0" nodeType="withEffect">
                                  <p:stCondLst>
                                    <p:cond delay="0"/>
                                  </p:stCondLst>
                                  <p:childTnLst>
                                    <p:set>
                                      <p:cBhvr>
                                        <p:cTn id="25" dur="1" fill="hold">
                                          <p:stCondLst>
                                            <p:cond delay="0"/>
                                          </p:stCondLst>
                                        </p:cTn>
                                        <p:tgtEl>
                                          <p:spTgt spid="1881098"/>
                                        </p:tgtEl>
                                        <p:attrNameLst>
                                          <p:attrName>style.visibility</p:attrName>
                                        </p:attrNameLst>
                                      </p:cBhvr>
                                      <p:to>
                                        <p:strVal val="visible"/>
                                      </p:to>
                                    </p:set>
                                    <p:animEffect transition="in" filter="dissolve">
                                      <p:cBhvr>
                                        <p:cTn id="26" dur="500"/>
                                        <p:tgtEl>
                                          <p:spTgt spid="1881098"/>
                                        </p:tgtEl>
                                      </p:cBhvr>
                                    </p:animEffect>
                                  </p:childTnLst>
                                </p:cTn>
                              </p:par>
                            </p:childTnLst>
                          </p:cTn>
                        </p:par>
                      </p:childTnLst>
                    </p:cTn>
                  </p:par>
                  <p:par>
                    <p:cTn id="27" fill="hold" nodeType="clickPar">
                      <p:stCondLst>
                        <p:cond delay="indefinite"/>
                      </p:stCondLst>
                      <p:childTnLst>
                        <p:par>
                          <p:cTn id="28" fill="hold" nodeType="withGroup">
                            <p:stCondLst>
                              <p:cond delay="0"/>
                            </p:stCondLst>
                            <p:childTnLst>
                              <p:par>
                                <p:cTn id="29" presetID="9" presetClass="entr" presetSubtype="0" fill="hold" grpId="0" nodeType="clickEffect">
                                  <p:stCondLst>
                                    <p:cond delay="0"/>
                                  </p:stCondLst>
                                  <p:childTnLst>
                                    <p:set>
                                      <p:cBhvr>
                                        <p:cTn id="30" dur="1" fill="hold">
                                          <p:stCondLst>
                                            <p:cond delay="0"/>
                                          </p:stCondLst>
                                        </p:cTn>
                                        <p:tgtEl>
                                          <p:spTgt spid="1881101"/>
                                        </p:tgtEl>
                                        <p:attrNameLst>
                                          <p:attrName>style.visibility</p:attrName>
                                        </p:attrNameLst>
                                      </p:cBhvr>
                                      <p:to>
                                        <p:strVal val="visible"/>
                                      </p:to>
                                    </p:set>
                                    <p:animEffect transition="in" filter="dissolve">
                                      <p:cBhvr>
                                        <p:cTn id="31" dur="500"/>
                                        <p:tgtEl>
                                          <p:spTgt spid="1881101"/>
                                        </p:tgtEl>
                                      </p:cBhvr>
                                    </p:animEffect>
                                  </p:childTnLst>
                                </p:cTn>
                              </p:par>
                              <p:par>
                                <p:cTn id="32" presetID="9" presetClass="entr" presetSubtype="0" fill="hold" grpId="0" nodeType="withEffect">
                                  <p:stCondLst>
                                    <p:cond delay="0"/>
                                  </p:stCondLst>
                                  <p:childTnLst>
                                    <p:set>
                                      <p:cBhvr>
                                        <p:cTn id="33" dur="1" fill="hold">
                                          <p:stCondLst>
                                            <p:cond delay="0"/>
                                          </p:stCondLst>
                                        </p:cTn>
                                        <p:tgtEl>
                                          <p:spTgt spid="1881099"/>
                                        </p:tgtEl>
                                        <p:attrNameLst>
                                          <p:attrName>style.visibility</p:attrName>
                                        </p:attrNameLst>
                                      </p:cBhvr>
                                      <p:to>
                                        <p:strVal val="visible"/>
                                      </p:to>
                                    </p:set>
                                    <p:animEffect transition="in" filter="dissolve">
                                      <p:cBhvr>
                                        <p:cTn id="34" dur="500"/>
                                        <p:tgtEl>
                                          <p:spTgt spid="1881099"/>
                                        </p:tgtEl>
                                      </p:cBhvr>
                                    </p:animEffect>
                                  </p:childTnLst>
                                </p:cTn>
                              </p:par>
                            </p:childTnLst>
                          </p:cTn>
                        </p:par>
                      </p:childTnLst>
                    </p:cTn>
                  </p:par>
                  <p:par>
                    <p:cTn id="35" fill="hold" nodeType="clickPar">
                      <p:stCondLst>
                        <p:cond delay="indefinite"/>
                      </p:stCondLst>
                      <p:childTnLst>
                        <p:par>
                          <p:cTn id="36" fill="hold" nodeType="withGroup">
                            <p:stCondLst>
                              <p:cond delay="0"/>
                            </p:stCondLst>
                            <p:childTnLst>
                              <p:par>
                                <p:cTn id="37" presetID="1" presetClass="exit" presetSubtype="0" fill="hold" grpId="0" nodeType="clickEffect">
                                  <p:stCondLst>
                                    <p:cond delay="0"/>
                                  </p:stCondLst>
                                  <p:childTnLst>
                                    <p:set>
                                      <p:cBhvr>
                                        <p:cTn id="38" dur="1" fill="hold">
                                          <p:stCondLst>
                                            <p:cond delay="0"/>
                                          </p:stCondLst>
                                        </p:cTn>
                                        <p:tgtEl>
                                          <p:spTgt spid="26"/>
                                        </p:tgtEl>
                                        <p:attrNameLst>
                                          <p:attrName>style.visibility</p:attrName>
                                        </p:attrNameLst>
                                      </p:cBhvr>
                                      <p:to>
                                        <p:strVal val="hidden"/>
                                      </p:to>
                                    </p:set>
                                  </p:childTnLst>
                                </p:cTn>
                              </p:par>
                              <p:par>
                                <p:cTn id="39" presetID="9" presetClass="entr" presetSubtype="0" fill="hold" grpId="0" nodeType="withEffect">
                                  <p:stCondLst>
                                    <p:cond delay="0"/>
                                  </p:stCondLst>
                                  <p:childTnLst>
                                    <p:set>
                                      <p:cBhvr>
                                        <p:cTn id="40" dur="1" fill="hold">
                                          <p:stCondLst>
                                            <p:cond delay="0"/>
                                          </p:stCondLst>
                                        </p:cTn>
                                        <p:tgtEl>
                                          <p:spTgt spid="1881113"/>
                                        </p:tgtEl>
                                        <p:attrNameLst>
                                          <p:attrName>style.visibility</p:attrName>
                                        </p:attrNameLst>
                                      </p:cBhvr>
                                      <p:to>
                                        <p:strVal val="visible"/>
                                      </p:to>
                                    </p:set>
                                    <p:animEffect transition="in" filter="dissolve">
                                      <p:cBhvr>
                                        <p:cTn id="41" dur="500"/>
                                        <p:tgtEl>
                                          <p:spTgt spid="1881113"/>
                                        </p:tgtEl>
                                      </p:cBhvr>
                                    </p:animEffect>
                                  </p:childTnLst>
                                </p:cTn>
                              </p:par>
                              <p:par>
                                <p:cTn id="42" presetID="9" presetClass="entr" presetSubtype="0" fill="hold" nodeType="withEffect">
                                  <p:stCondLst>
                                    <p:cond delay="0"/>
                                  </p:stCondLst>
                                  <p:childTnLst>
                                    <p:set>
                                      <p:cBhvr>
                                        <p:cTn id="43" dur="1" fill="hold">
                                          <p:stCondLst>
                                            <p:cond delay="0"/>
                                          </p:stCondLst>
                                        </p:cTn>
                                        <p:tgtEl>
                                          <p:spTgt spid="3"/>
                                        </p:tgtEl>
                                        <p:attrNameLst>
                                          <p:attrName>style.visibility</p:attrName>
                                        </p:attrNameLst>
                                      </p:cBhvr>
                                      <p:to>
                                        <p:strVal val="visible"/>
                                      </p:to>
                                    </p:set>
                                    <p:animEffect transition="in" filter="dissolve">
                                      <p:cBhvr>
                                        <p:cTn id="44"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81096" grpId="0" animBg="1"/>
      <p:bldP spid="1881097" grpId="0" animBg="1"/>
      <p:bldP spid="1881098" grpId="0" animBg="1"/>
      <p:bldP spid="1881099" grpId="0" animBg="1"/>
      <p:bldP spid="1881100" grpId="0" animBg="1"/>
      <p:bldP spid="1881101" grpId="0" animBg="1"/>
      <p:bldP spid="1881108" grpId="0" animBg="1"/>
      <p:bldP spid="1881113" grpId="0" animBg="1"/>
      <p:bldP spid="26" grpId="0" animBg="1"/>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Date Placeholder 2"/>
          <p:cNvSpPr>
            <a:spLocks noGrp="1"/>
          </p:cNvSpPr>
          <p:nvPr>
            <p:ph type="dt" sz="quarter" idx="10"/>
          </p:nvPr>
        </p:nvSpPr>
        <p:spPr/>
        <p:txBody>
          <a:bodyPr/>
          <a:lstStyle/>
          <a:p>
            <a:pPr>
              <a:defRPr/>
            </a:pPr>
            <a:fld id="{46B211F2-C303-4DD7-B79F-AFD466A19F60}" type="datetime4">
              <a:rPr lang="en-US" smtClean="0"/>
              <a:t>May 5, 2021</a:t>
            </a:fld>
            <a:endParaRPr lang="en-US" altLang="en-US">
              <a:solidFill>
                <a:schemeClr val="bg2"/>
              </a:solidFill>
            </a:endParaRPr>
          </a:p>
        </p:txBody>
      </p:sp>
      <p:sp>
        <p:nvSpPr>
          <p:cNvPr id="16" name="Slide Number Placeholder 4"/>
          <p:cNvSpPr>
            <a:spLocks noGrp="1"/>
          </p:cNvSpPr>
          <p:nvPr>
            <p:ph type="sldNum" sz="quarter" idx="12"/>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A6783AF5-4357-4B90-813F-2BD8483D6D12}" type="slidenum">
              <a:rPr lang="en-US" altLang="en-US" sz="1400">
                <a:solidFill>
                  <a:srgbClr val="000066"/>
                </a:solidFill>
                <a:latin typeface="Arial" panose="020B0604020202020204" pitchFamily="34" charset="0"/>
              </a:rPr>
              <a:pPr/>
              <a:t>32</a:t>
            </a:fld>
            <a:endParaRPr lang="en-US" altLang="en-US" sz="1400">
              <a:solidFill>
                <a:srgbClr val="000066"/>
              </a:solidFill>
              <a:latin typeface="Arial" panose="020B0604020202020204" pitchFamily="34" charset="0"/>
            </a:endParaRPr>
          </a:p>
        </p:txBody>
      </p:sp>
      <p:sp>
        <p:nvSpPr>
          <p:cNvPr id="29701" name="Rectangle 2"/>
          <p:cNvSpPr>
            <a:spLocks noGrp="1" noChangeArrowheads="1"/>
          </p:cNvSpPr>
          <p:nvPr>
            <p:ph type="title"/>
          </p:nvPr>
        </p:nvSpPr>
        <p:spPr/>
        <p:txBody>
          <a:bodyPr/>
          <a:lstStyle/>
          <a:p>
            <a:r>
              <a:rPr lang="en-US" altLang="en-US" smtClean="0">
                <a:cs typeface="Times New Roman" panose="02020603050405020304" pitchFamily="18" charset="0"/>
              </a:rPr>
              <a:t>Baseline I</a:t>
            </a:r>
          </a:p>
        </p:txBody>
      </p:sp>
      <p:sp>
        <p:nvSpPr>
          <p:cNvPr id="1843203" name="AutoShape 3"/>
          <p:cNvSpPr>
            <a:spLocks noChangeArrowheads="1"/>
          </p:cNvSpPr>
          <p:nvPr/>
        </p:nvSpPr>
        <p:spPr bwMode="auto">
          <a:xfrm>
            <a:off x="1828800" y="5181600"/>
            <a:ext cx="2590800" cy="1066800"/>
          </a:xfrm>
          <a:prstGeom prst="flowChartInputOutput">
            <a:avLst/>
          </a:prstGeom>
          <a:solidFill>
            <a:srgbClr val="FFFF00"/>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4000"/>
              <a:t>Bank</a:t>
            </a:r>
          </a:p>
        </p:txBody>
      </p:sp>
      <p:sp>
        <p:nvSpPr>
          <p:cNvPr id="1843204" name="AutoShape 4"/>
          <p:cNvSpPr>
            <a:spLocks noChangeArrowheads="1"/>
          </p:cNvSpPr>
          <p:nvPr/>
        </p:nvSpPr>
        <p:spPr bwMode="auto">
          <a:xfrm>
            <a:off x="2057400" y="1447800"/>
            <a:ext cx="2286000" cy="1219200"/>
          </a:xfrm>
          <a:prstGeom prst="flowChartProcess">
            <a:avLst/>
          </a:prstGeom>
          <a:solidFill>
            <a:srgbClr val="00FF00"/>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4000"/>
              <a:t>Debtor</a:t>
            </a:r>
          </a:p>
        </p:txBody>
      </p:sp>
      <p:sp>
        <p:nvSpPr>
          <p:cNvPr id="1843205" name="Line 5"/>
          <p:cNvSpPr>
            <a:spLocks noChangeShapeType="1"/>
          </p:cNvSpPr>
          <p:nvPr/>
        </p:nvSpPr>
        <p:spPr bwMode="auto">
          <a:xfrm>
            <a:off x="4343400" y="2057400"/>
            <a:ext cx="3886200" cy="0"/>
          </a:xfrm>
          <a:prstGeom prst="line">
            <a:avLst/>
          </a:prstGeom>
          <a:noFill/>
          <a:ln w="190500">
            <a:solidFill>
              <a:srgbClr val="FF0000"/>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843206" name="AutoShape 6"/>
          <p:cNvSpPr>
            <a:spLocks noChangeArrowheads="1"/>
          </p:cNvSpPr>
          <p:nvPr/>
        </p:nvSpPr>
        <p:spPr bwMode="auto">
          <a:xfrm>
            <a:off x="-9268" y="2821662"/>
            <a:ext cx="3971668" cy="2281476"/>
          </a:xfrm>
          <a:prstGeom prst="flowChartAlternateProcess">
            <a:avLst/>
          </a:prstGeom>
          <a:solidFill>
            <a:srgbClr val="00FFFF"/>
          </a:solidFill>
          <a:ln w="9525">
            <a:solidFill>
              <a:schemeClr val="tx1"/>
            </a:solidFill>
            <a:miter lim="800000"/>
            <a:headEnd/>
            <a:tailEnd/>
          </a:ln>
        </p:spPr>
        <p:txBody>
          <a:bodyPr wrap="square" anchor="ctr">
            <a:spAutoFit/>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3200" dirty="0"/>
              <a:t>2/1: $10K</a:t>
            </a:r>
          </a:p>
          <a:p>
            <a:pPr algn="ctr"/>
            <a:r>
              <a:rPr lang="en-US" altLang="en-US" sz="3200" dirty="0"/>
              <a:t>SA: EQ, for all debts owed N and HA</a:t>
            </a:r>
          </a:p>
          <a:p>
            <a:pPr algn="ctr"/>
            <a:r>
              <a:rPr lang="en-US" altLang="en-US" sz="3200" dirty="0"/>
              <a:t>FS: EQ</a:t>
            </a:r>
          </a:p>
        </p:txBody>
      </p:sp>
      <p:sp>
        <p:nvSpPr>
          <p:cNvPr id="1843207" name="AutoShape 7"/>
          <p:cNvSpPr>
            <a:spLocks noChangeArrowheads="1"/>
          </p:cNvSpPr>
          <p:nvPr/>
        </p:nvSpPr>
        <p:spPr bwMode="auto">
          <a:xfrm>
            <a:off x="7059827" y="3924300"/>
            <a:ext cx="2084173" cy="1191816"/>
          </a:xfrm>
          <a:prstGeom prst="flowChartAlternateProcess">
            <a:avLst/>
          </a:prstGeom>
          <a:solidFill>
            <a:srgbClr val="00FFFF"/>
          </a:solidFill>
          <a:ln w="9525">
            <a:solidFill>
              <a:schemeClr val="tx1"/>
            </a:solidFill>
            <a:miter lim="800000"/>
            <a:headEnd/>
            <a:tailEnd/>
          </a:ln>
        </p:spPr>
        <p:txBody>
          <a:bodyPr wrap="square" anchor="ctr">
            <a:spAutoFit/>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3200" dirty="0" smtClean="0"/>
              <a:t>3/5: $10K </a:t>
            </a:r>
            <a:r>
              <a:rPr lang="en-US" altLang="en-US" sz="3200" dirty="0"/>
              <a:t>USC</a:t>
            </a:r>
          </a:p>
        </p:txBody>
      </p:sp>
      <p:sp>
        <p:nvSpPr>
          <p:cNvPr id="1843208" name="Text Box 8"/>
          <p:cNvSpPr txBox="1">
            <a:spLocks noChangeArrowheads="1"/>
          </p:cNvSpPr>
          <p:nvPr/>
        </p:nvSpPr>
        <p:spPr bwMode="auto">
          <a:xfrm>
            <a:off x="8720094" y="2762071"/>
            <a:ext cx="3464011" cy="1200329"/>
          </a:xfrm>
          <a:prstGeom prst="rect">
            <a:avLst/>
          </a:prstGeom>
          <a:noFill/>
          <a:ln w="38100">
            <a:solidFill>
              <a:srgbClr val="FF0000"/>
            </a:solid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spcBef>
                <a:spcPct val="50000"/>
              </a:spcBef>
            </a:pPr>
            <a:r>
              <a:rPr lang="en-US" altLang="en-US" sz="3600" dirty="0">
                <a:solidFill>
                  <a:srgbClr val="FF0000"/>
                </a:solidFill>
              </a:rPr>
              <a:t>4/15 How split EQ worth $20K?</a:t>
            </a:r>
          </a:p>
        </p:txBody>
      </p:sp>
      <p:sp>
        <p:nvSpPr>
          <p:cNvPr id="1843209" name="AutoShape 9"/>
          <p:cNvSpPr>
            <a:spLocks noChangeArrowheads="1"/>
          </p:cNvSpPr>
          <p:nvPr/>
        </p:nvSpPr>
        <p:spPr bwMode="auto">
          <a:xfrm>
            <a:off x="7924800" y="1524000"/>
            <a:ext cx="2590800" cy="1066800"/>
          </a:xfrm>
          <a:prstGeom prst="flowChartInputOutput">
            <a:avLst/>
          </a:prstGeom>
          <a:solidFill>
            <a:srgbClr val="FFFF00"/>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4000"/>
              <a:t>Finco</a:t>
            </a:r>
          </a:p>
        </p:txBody>
      </p:sp>
      <p:sp>
        <p:nvSpPr>
          <p:cNvPr id="1843210" name="Line 10"/>
          <p:cNvSpPr>
            <a:spLocks noChangeShapeType="1"/>
          </p:cNvSpPr>
          <p:nvPr/>
        </p:nvSpPr>
        <p:spPr bwMode="auto">
          <a:xfrm rot="16200000">
            <a:off x="2952750" y="3905250"/>
            <a:ext cx="2514600" cy="38100"/>
          </a:xfrm>
          <a:prstGeom prst="line">
            <a:avLst/>
          </a:prstGeom>
          <a:noFill/>
          <a:ln w="190500">
            <a:solidFill>
              <a:schemeClr val="hlink"/>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843211" name="AutoShape 11"/>
          <p:cNvSpPr>
            <a:spLocks noChangeArrowheads="1"/>
          </p:cNvSpPr>
          <p:nvPr/>
        </p:nvSpPr>
        <p:spPr bwMode="auto">
          <a:xfrm>
            <a:off x="5194300" y="2517111"/>
            <a:ext cx="2400300" cy="1191816"/>
          </a:xfrm>
          <a:prstGeom prst="flowChartAlternateProcess">
            <a:avLst/>
          </a:prstGeom>
          <a:solidFill>
            <a:srgbClr val="00FFFF"/>
          </a:solidFill>
          <a:ln w="9525">
            <a:solidFill>
              <a:schemeClr val="tx1"/>
            </a:solidFill>
            <a:miter lim="800000"/>
            <a:headEnd/>
            <a:tailEnd/>
          </a:ln>
        </p:spPr>
        <p:txBody>
          <a:bodyPr wrap="square" anchor="ctr">
            <a:spAutoFit/>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3200" dirty="0" smtClean="0"/>
              <a:t>2/15: $10K</a:t>
            </a:r>
            <a:endParaRPr lang="en-US" altLang="en-US" sz="3200" dirty="0"/>
          </a:p>
          <a:p>
            <a:pPr algn="ctr"/>
            <a:r>
              <a:rPr lang="en-US" altLang="en-US" sz="3200" dirty="0"/>
              <a:t>SA, FS: </a:t>
            </a:r>
            <a:r>
              <a:rPr lang="en-US" altLang="en-US" sz="3200" dirty="0" smtClean="0"/>
              <a:t>EQ</a:t>
            </a:r>
            <a:endParaRPr lang="en-US" altLang="en-US" sz="3200" dirty="0"/>
          </a:p>
        </p:txBody>
      </p:sp>
      <p:sp>
        <p:nvSpPr>
          <p:cNvPr id="1843212" name="AutoShape 12"/>
          <p:cNvSpPr>
            <a:spLocks noChangeArrowheads="1"/>
          </p:cNvSpPr>
          <p:nvPr/>
        </p:nvSpPr>
        <p:spPr bwMode="auto">
          <a:xfrm>
            <a:off x="7848600" y="5181600"/>
            <a:ext cx="2590800" cy="1066800"/>
          </a:xfrm>
          <a:prstGeom prst="flowChartInputOutput">
            <a:avLst/>
          </a:prstGeom>
          <a:solidFill>
            <a:srgbClr val="FFFF00"/>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4000"/>
              <a:t>Creditco</a:t>
            </a:r>
          </a:p>
        </p:txBody>
      </p:sp>
      <p:sp>
        <p:nvSpPr>
          <p:cNvPr id="1843213" name="Line 13"/>
          <p:cNvSpPr>
            <a:spLocks noChangeShapeType="1"/>
          </p:cNvSpPr>
          <p:nvPr/>
        </p:nvSpPr>
        <p:spPr bwMode="auto">
          <a:xfrm>
            <a:off x="4267200" y="2667000"/>
            <a:ext cx="3733800" cy="3124200"/>
          </a:xfrm>
          <a:prstGeom prst="line">
            <a:avLst/>
          </a:prstGeom>
          <a:noFill/>
          <a:ln w="190500">
            <a:solidFill>
              <a:srgbClr val="008000"/>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en-US" sz="3200"/>
          </a:p>
        </p:txBody>
      </p:sp>
      <p:sp>
        <p:nvSpPr>
          <p:cNvPr id="17" name="Rectangle 5"/>
          <p:cNvSpPr>
            <a:spLocks noChangeArrowheads="1"/>
          </p:cNvSpPr>
          <p:nvPr/>
        </p:nvSpPr>
        <p:spPr bwMode="auto">
          <a:xfrm>
            <a:off x="12021709" y="6700838"/>
            <a:ext cx="173037" cy="157162"/>
          </a:xfrm>
          <a:prstGeom prst="rect">
            <a:avLst/>
          </a:prstGeom>
          <a:solidFill>
            <a:srgbClr val="3366FF"/>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endParaRPr lang="en-US" altLang="en-US"/>
          </a:p>
        </p:txBody>
      </p:sp>
      <p:sp>
        <p:nvSpPr>
          <p:cNvPr id="18" name="Text Box 5"/>
          <p:cNvSpPr txBox="1">
            <a:spLocks noChangeArrowheads="1"/>
          </p:cNvSpPr>
          <p:nvPr/>
        </p:nvSpPr>
        <p:spPr bwMode="auto">
          <a:xfrm>
            <a:off x="10108277" y="0"/>
            <a:ext cx="2083724" cy="461665"/>
          </a:xfrm>
          <a:prstGeom prst="rect">
            <a:avLst/>
          </a:prstGeom>
          <a:solidFill>
            <a:schemeClr val="bg2">
              <a:alpha val="10000"/>
            </a:schemeClr>
          </a:solidFill>
          <a:ln w="9525">
            <a:noFill/>
            <a:miter lim="800000"/>
            <a:headEnd/>
            <a:tailEnd/>
          </a:ln>
        </p:spPr>
        <p:txBody>
          <a:bodyPr wrap="square">
            <a:spAutoFit/>
          </a:bodyPr>
          <a:lstStyle>
            <a:defPPr>
              <a:defRPr lang="en-US"/>
            </a:defPPr>
            <a:lvl1pPr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1pPr>
            <a:lvl2pPr marL="4572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2pPr>
            <a:lvl3pPr marL="9144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3pPr>
            <a:lvl4pPr marL="13716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4pPr>
            <a:lvl5pPr marL="18288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5pPr>
            <a:lvl6pPr marL="2286000" algn="l" defTabSz="914400" rtl="0" eaLnBrk="1" latinLnBrk="0" hangingPunct="1">
              <a:defRPr kumimoji="1" sz="2400" i="1" kern="1200">
                <a:solidFill>
                  <a:schemeClr val="tx1"/>
                </a:solidFill>
                <a:latin typeface="Times New Roman" pitchFamily="18" charset="0"/>
                <a:ea typeface="+mn-ea"/>
                <a:cs typeface="+mn-cs"/>
              </a:defRPr>
            </a:lvl6pPr>
            <a:lvl7pPr marL="2743200" algn="l" defTabSz="914400" rtl="0" eaLnBrk="1" latinLnBrk="0" hangingPunct="1">
              <a:defRPr kumimoji="1" sz="2400" i="1" kern="1200">
                <a:solidFill>
                  <a:schemeClr val="tx1"/>
                </a:solidFill>
                <a:latin typeface="Times New Roman" pitchFamily="18" charset="0"/>
                <a:ea typeface="+mn-ea"/>
                <a:cs typeface="+mn-cs"/>
              </a:defRPr>
            </a:lvl7pPr>
            <a:lvl8pPr marL="3200400" algn="l" defTabSz="914400" rtl="0" eaLnBrk="1" latinLnBrk="0" hangingPunct="1">
              <a:defRPr kumimoji="1" sz="2400" i="1" kern="1200">
                <a:solidFill>
                  <a:schemeClr val="tx1"/>
                </a:solidFill>
                <a:latin typeface="Times New Roman" pitchFamily="18" charset="0"/>
                <a:ea typeface="+mn-ea"/>
                <a:cs typeface="+mn-cs"/>
              </a:defRPr>
            </a:lvl8pPr>
            <a:lvl9pPr marL="3657600" algn="l" defTabSz="914400" rtl="0" eaLnBrk="1" latinLnBrk="0" hangingPunct="1">
              <a:defRPr kumimoji="1" sz="2400" i="1" kern="1200">
                <a:solidFill>
                  <a:schemeClr val="tx1"/>
                </a:solidFill>
                <a:latin typeface="Times New Roman" pitchFamily="18" charset="0"/>
                <a:ea typeface="+mn-ea"/>
                <a:cs typeface="+mn-cs"/>
              </a:defRPr>
            </a:lvl9pPr>
          </a:lstStyle>
          <a:p>
            <a:pPr algn="r">
              <a:spcBef>
                <a:spcPct val="50000"/>
              </a:spcBef>
              <a:defRPr/>
            </a:pPr>
            <a:r>
              <a:rPr lang="en-US" b="1" i="0" dirty="0" smtClean="0">
                <a:solidFill>
                  <a:schemeClr val="accent4">
                    <a:lumMod val="75000"/>
                    <a:lumOff val="25000"/>
                  </a:schemeClr>
                </a:solidFill>
                <a:latin typeface="+mn-lt"/>
                <a:cs typeface="Times New Roman" panose="02020603050405020304" pitchFamily="18" charset="0"/>
              </a:rPr>
              <a:t>TTYN (1 of 2)</a:t>
            </a:r>
            <a:endParaRPr lang="en-US" b="1" i="0" dirty="0">
              <a:solidFill>
                <a:schemeClr val="accent4">
                  <a:lumMod val="75000"/>
                  <a:lumOff val="25000"/>
                </a:schemeClr>
              </a:solidFill>
              <a:latin typeface="+mn-lt"/>
              <a:cs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8" fill="hold" grpId="0" nodeType="afterEffect">
                                  <p:stCondLst>
                                    <p:cond delay="0"/>
                                  </p:stCondLst>
                                  <p:childTnLst>
                                    <p:set>
                                      <p:cBhvr>
                                        <p:cTn id="6" dur="1" fill="hold">
                                          <p:stCondLst>
                                            <p:cond delay="0"/>
                                          </p:stCondLst>
                                        </p:cTn>
                                        <p:tgtEl>
                                          <p:spTgt spid="1843204"/>
                                        </p:tgtEl>
                                        <p:attrNameLst>
                                          <p:attrName>style.visibility</p:attrName>
                                        </p:attrNameLst>
                                      </p:cBhvr>
                                      <p:to>
                                        <p:strVal val="visible"/>
                                      </p:to>
                                    </p:set>
                                    <p:anim calcmode="lin" valueType="num">
                                      <p:cBhvr additive="base">
                                        <p:cTn id="7" dur="500" fill="hold"/>
                                        <p:tgtEl>
                                          <p:spTgt spid="1843204"/>
                                        </p:tgtEl>
                                        <p:attrNameLst>
                                          <p:attrName>ppt_x</p:attrName>
                                        </p:attrNameLst>
                                      </p:cBhvr>
                                      <p:tavLst>
                                        <p:tav tm="0">
                                          <p:val>
                                            <p:strVal val="0-#ppt_w/2"/>
                                          </p:val>
                                        </p:tav>
                                        <p:tav tm="100000">
                                          <p:val>
                                            <p:strVal val="#ppt_x"/>
                                          </p:val>
                                        </p:tav>
                                      </p:tavLst>
                                    </p:anim>
                                    <p:anim calcmode="lin" valueType="num">
                                      <p:cBhvr additive="base">
                                        <p:cTn id="8" dur="500" fill="hold"/>
                                        <p:tgtEl>
                                          <p:spTgt spid="1843204"/>
                                        </p:tgtEl>
                                        <p:attrNameLst>
                                          <p:attrName>ppt_y</p:attrName>
                                        </p:attrNameLst>
                                      </p:cBhvr>
                                      <p:tavLst>
                                        <p:tav tm="0">
                                          <p:val>
                                            <p:strVal val="#ppt_y"/>
                                          </p:val>
                                        </p:tav>
                                        <p:tav tm="100000">
                                          <p:val>
                                            <p:strVal val="#ppt_y"/>
                                          </p:val>
                                        </p:tav>
                                      </p:tavLst>
                                    </p:anim>
                                  </p:childTnLst>
                                </p:cTn>
                              </p:par>
                            </p:childTnLst>
                          </p:cTn>
                        </p:par>
                        <p:par>
                          <p:cTn id="9" fill="hold" nodeType="afterGroup">
                            <p:stCondLst>
                              <p:cond delay="500"/>
                            </p:stCondLst>
                            <p:childTnLst>
                              <p:par>
                                <p:cTn id="10" presetID="23" presetClass="entr" presetSubtype="272" fill="hold" grpId="0" nodeType="afterEffect">
                                  <p:stCondLst>
                                    <p:cond delay="0"/>
                                  </p:stCondLst>
                                  <p:childTnLst>
                                    <p:set>
                                      <p:cBhvr>
                                        <p:cTn id="11" dur="1" fill="hold">
                                          <p:stCondLst>
                                            <p:cond delay="0"/>
                                          </p:stCondLst>
                                        </p:cTn>
                                        <p:tgtEl>
                                          <p:spTgt spid="1843210"/>
                                        </p:tgtEl>
                                        <p:attrNameLst>
                                          <p:attrName>style.visibility</p:attrName>
                                        </p:attrNameLst>
                                      </p:cBhvr>
                                      <p:to>
                                        <p:strVal val="visible"/>
                                      </p:to>
                                    </p:set>
                                    <p:anim calcmode="lin" valueType="num">
                                      <p:cBhvr>
                                        <p:cTn id="12" dur="500" fill="hold"/>
                                        <p:tgtEl>
                                          <p:spTgt spid="1843210"/>
                                        </p:tgtEl>
                                        <p:attrNameLst>
                                          <p:attrName>ppt_w</p:attrName>
                                        </p:attrNameLst>
                                      </p:cBhvr>
                                      <p:tavLst>
                                        <p:tav tm="0">
                                          <p:val>
                                            <p:strVal val="2/3*#ppt_w"/>
                                          </p:val>
                                        </p:tav>
                                        <p:tav tm="100000">
                                          <p:val>
                                            <p:strVal val="#ppt_w"/>
                                          </p:val>
                                        </p:tav>
                                      </p:tavLst>
                                    </p:anim>
                                    <p:anim calcmode="lin" valueType="num">
                                      <p:cBhvr>
                                        <p:cTn id="13" dur="500" fill="hold"/>
                                        <p:tgtEl>
                                          <p:spTgt spid="1843210"/>
                                        </p:tgtEl>
                                        <p:attrNameLst>
                                          <p:attrName>ppt_h</p:attrName>
                                        </p:attrNameLst>
                                      </p:cBhvr>
                                      <p:tavLst>
                                        <p:tav tm="0">
                                          <p:val>
                                            <p:strVal val="2/3*#ppt_h"/>
                                          </p:val>
                                        </p:tav>
                                        <p:tav tm="100000">
                                          <p:val>
                                            <p:strVal val="#ppt_h"/>
                                          </p:val>
                                        </p:tav>
                                      </p:tavLst>
                                    </p:anim>
                                  </p:childTnLst>
                                </p:cTn>
                              </p:par>
                            </p:childTnLst>
                          </p:cTn>
                        </p:par>
                        <p:par>
                          <p:cTn id="14" fill="hold" nodeType="afterGroup">
                            <p:stCondLst>
                              <p:cond delay="1000"/>
                            </p:stCondLst>
                            <p:childTnLst>
                              <p:par>
                                <p:cTn id="15" presetID="23" presetClass="entr" presetSubtype="272" fill="hold" grpId="0" nodeType="afterEffect">
                                  <p:stCondLst>
                                    <p:cond delay="0"/>
                                  </p:stCondLst>
                                  <p:childTnLst>
                                    <p:set>
                                      <p:cBhvr>
                                        <p:cTn id="16" dur="1" fill="hold">
                                          <p:stCondLst>
                                            <p:cond delay="0"/>
                                          </p:stCondLst>
                                        </p:cTn>
                                        <p:tgtEl>
                                          <p:spTgt spid="1843203"/>
                                        </p:tgtEl>
                                        <p:attrNameLst>
                                          <p:attrName>style.visibility</p:attrName>
                                        </p:attrNameLst>
                                      </p:cBhvr>
                                      <p:to>
                                        <p:strVal val="visible"/>
                                      </p:to>
                                    </p:set>
                                    <p:anim calcmode="lin" valueType="num">
                                      <p:cBhvr>
                                        <p:cTn id="17" dur="500" fill="hold"/>
                                        <p:tgtEl>
                                          <p:spTgt spid="1843203"/>
                                        </p:tgtEl>
                                        <p:attrNameLst>
                                          <p:attrName>ppt_w</p:attrName>
                                        </p:attrNameLst>
                                      </p:cBhvr>
                                      <p:tavLst>
                                        <p:tav tm="0">
                                          <p:val>
                                            <p:strVal val="2/3*#ppt_w"/>
                                          </p:val>
                                        </p:tav>
                                        <p:tav tm="100000">
                                          <p:val>
                                            <p:strVal val="#ppt_w"/>
                                          </p:val>
                                        </p:tav>
                                      </p:tavLst>
                                    </p:anim>
                                    <p:anim calcmode="lin" valueType="num">
                                      <p:cBhvr>
                                        <p:cTn id="18" dur="500" fill="hold"/>
                                        <p:tgtEl>
                                          <p:spTgt spid="1843203"/>
                                        </p:tgtEl>
                                        <p:attrNameLst>
                                          <p:attrName>ppt_h</p:attrName>
                                        </p:attrNameLst>
                                      </p:cBhvr>
                                      <p:tavLst>
                                        <p:tav tm="0">
                                          <p:val>
                                            <p:strVal val="2/3*#ppt_h"/>
                                          </p:val>
                                        </p:tav>
                                        <p:tav tm="100000">
                                          <p:val>
                                            <p:strVal val="#ppt_h"/>
                                          </p:val>
                                        </p:tav>
                                      </p:tavLst>
                                    </p:anim>
                                  </p:childTnLst>
                                </p:cTn>
                              </p:par>
                            </p:childTnLst>
                          </p:cTn>
                        </p:par>
                        <p:par>
                          <p:cTn id="19" fill="hold" nodeType="afterGroup">
                            <p:stCondLst>
                              <p:cond delay="1500"/>
                            </p:stCondLst>
                            <p:childTnLst>
                              <p:par>
                                <p:cTn id="20" presetID="9" presetClass="entr" presetSubtype="0" fill="hold" grpId="0" nodeType="afterEffect">
                                  <p:stCondLst>
                                    <p:cond delay="0"/>
                                  </p:stCondLst>
                                  <p:childTnLst>
                                    <p:set>
                                      <p:cBhvr>
                                        <p:cTn id="21" dur="1" fill="hold">
                                          <p:stCondLst>
                                            <p:cond delay="0"/>
                                          </p:stCondLst>
                                        </p:cTn>
                                        <p:tgtEl>
                                          <p:spTgt spid="1843206"/>
                                        </p:tgtEl>
                                        <p:attrNameLst>
                                          <p:attrName>style.visibility</p:attrName>
                                        </p:attrNameLst>
                                      </p:cBhvr>
                                      <p:to>
                                        <p:strVal val="visible"/>
                                      </p:to>
                                    </p:set>
                                    <p:animEffect transition="in" filter="dissolve">
                                      <p:cBhvr>
                                        <p:cTn id="22" dur="500"/>
                                        <p:tgtEl>
                                          <p:spTgt spid="1843206"/>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23" presetClass="entr" presetSubtype="272" fill="hold" grpId="0" nodeType="clickEffect">
                                  <p:stCondLst>
                                    <p:cond delay="0"/>
                                  </p:stCondLst>
                                  <p:childTnLst>
                                    <p:set>
                                      <p:cBhvr>
                                        <p:cTn id="26" dur="1" fill="hold">
                                          <p:stCondLst>
                                            <p:cond delay="0"/>
                                          </p:stCondLst>
                                        </p:cTn>
                                        <p:tgtEl>
                                          <p:spTgt spid="1843209"/>
                                        </p:tgtEl>
                                        <p:attrNameLst>
                                          <p:attrName>style.visibility</p:attrName>
                                        </p:attrNameLst>
                                      </p:cBhvr>
                                      <p:to>
                                        <p:strVal val="visible"/>
                                      </p:to>
                                    </p:set>
                                    <p:anim calcmode="lin" valueType="num">
                                      <p:cBhvr>
                                        <p:cTn id="27" dur="500" fill="hold"/>
                                        <p:tgtEl>
                                          <p:spTgt spid="1843209"/>
                                        </p:tgtEl>
                                        <p:attrNameLst>
                                          <p:attrName>ppt_w</p:attrName>
                                        </p:attrNameLst>
                                      </p:cBhvr>
                                      <p:tavLst>
                                        <p:tav tm="0">
                                          <p:val>
                                            <p:strVal val="2/3*#ppt_w"/>
                                          </p:val>
                                        </p:tav>
                                        <p:tav tm="100000">
                                          <p:val>
                                            <p:strVal val="#ppt_w"/>
                                          </p:val>
                                        </p:tav>
                                      </p:tavLst>
                                    </p:anim>
                                    <p:anim calcmode="lin" valueType="num">
                                      <p:cBhvr>
                                        <p:cTn id="28" dur="500" fill="hold"/>
                                        <p:tgtEl>
                                          <p:spTgt spid="1843209"/>
                                        </p:tgtEl>
                                        <p:attrNameLst>
                                          <p:attrName>ppt_h</p:attrName>
                                        </p:attrNameLst>
                                      </p:cBhvr>
                                      <p:tavLst>
                                        <p:tav tm="0">
                                          <p:val>
                                            <p:strVal val="2/3*#ppt_h"/>
                                          </p:val>
                                        </p:tav>
                                        <p:tav tm="100000">
                                          <p:val>
                                            <p:strVal val="#ppt_h"/>
                                          </p:val>
                                        </p:tav>
                                      </p:tavLst>
                                    </p:anim>
                                  </p:childTnLst>
                                </p:cTn>
                              </p:par>
                            </p:childTnLst>
                          </p:cTn>
                        </p:par>
                        <p:par>
                          <p:cTn id="29" fill="hold" nodeType="afterGroup">
                            <p:stCondLst>
                              <p:cond delay="500"/>
                            </p:stCondLst>
                            <p:childTnLst>
                              <p:par>
                                <p:cTn id="30" presetID="23" presetClass="entr" presetSubtype="16" fill="hold" grpId="0" nodeType="afterEffect">
                                  <p:stCondLst>
                                    <p:cond delay="0"/>
                                  </p:stCondLst>
                                  <p:childTnLst>
                                    <p:set>
                                      <p:cBhvr>
                                        <p:cTn id="31" dur="1" fill="hold">
                                          <p:stCondLst>
                                            <p:cond delay="0"/>
                                          </p:stCondLst>
                                        </p:cTn>
                                        <p:tgtEl>
                                          <p:spTgt spid="1843205"/>
                                        </p:tgtEl>
                                        <p:attrNameLst>
                                          <p:attrName>style.visibility</p:attrName>
                                        </p:attrNameLst>
                                      </p:cBhvr>
                                      <p:to>
                                        <p:strVal val="visible"/>
                                      </p:to>
                                    </p:set>
                                    <p:anim calcmode="lin" valueType="num">
                                      <p:cBhvr>
                                        <p:cTn id="32" dur="500" fill="hold"/>
                                        <p:tgtEl>
                                          <p:spTgt spid="1843205"/>
                                        </p:tgtEl>
                                        <p:attrNameLst>
                                          <p:attrName>ppt_w</p:attrName>
                                        </p:attrNameLst>
                                      </p:cBhvr>
                                      <p:tavLst>
                                        <p:tav tm="0">
                                          <p:val>
                                            <p:fltVal val="0"/>
                                          </p:val>
                                        </p:tav>
                                        <p:tav tm="100000">
                                          <p:val>
                                            <p:strVal val="#ppt_w"/>
                                          </p:val>
                                        </p:tav>
                                      </p:tavLst>
                                    </p:anim>
                                    <p:anim calcmode="lin" valueType="num">
                                      <p:cBhvr>
                                        <p:cTn id="33" dur="500" fill="hold"/>
                                        <p:tgtEl>
                                          <p:spTgt spid="1843205"/>
                                        </p:tgtEl>
                                        <p:attrNameLst>
                                          <p:attrName>ppt_h</p:attrName>
                                        </p:attrNameLst>
                                      </p:cBhvr>
                                      <p:tavLst>
                                        <p:tav tm="0">
                                          <p:val>
                                            <p:fltVal val="0"/>
                                          </p:val>
                                        </p:tav>
                                        <p:tav tm="100000">
                                          <p:val>
                                            <p:strVal val="#ppt_h"/>
                                          </p:val>
                                        </p:tav>
                                      </p:tavLst>
                                    </p:anim>
                                  </p:childTnLst>
                                </p:cTn>
                              </p:par>
                            </p:childTnLst>
                          </p:cTn>
                        </p:par>
                        <p:par>
                          <p:cTn id="34" fill="hold" nodeType="afterGroup">
                            <p:stCondLst>
                              <p:cond delay="1000"/>
                            </p:stCondLst>
                            <p:childTnLst>
                              <p:par>
                                <p:cTn id="35" presetID="9" presetClass="entr" presetSubtype="0" fill="hold" grpId="0" nodeType="afterEffect">
                                  <p:stCondLst>
                                    <p:cond delay="0"/>
                                  </p:stCondLst>
                                  <p:childTnLst>
                                    <p:set>
                                      <p:cBhvr>
                                        <p:cTn id="36" dur="1" fill="hold">
                                          <p:stCondLst>
                                            <p:cond delay="0"/>
                                          </p:stCondLst>
                                        </p:cTn>
                                        <p:tgtEl>
                                          <p:spTgt spid="1843211"/>
                                        </p:tgtEl>
                                        <p:attrNameLst>
                                          <p:attrName>style.visibility</p:attrName>
                                        </p:attrNameLst>
                                      </p:cBhvr>
                                      <p:to>
                                        <p:strVal val="visible"/>
                                      </p:to>
                                    </p:set>
                                    <p:animEffect transition="in" filter="dissolve">
                                      <p:cBhvr>
                                        <p:cTn id="37" dur="500"/>
                                        <p:tgtEl>
                                          <p:spTgt spid="1843211"/>
                                        </p:tgtEl>
                                      </p:cBhvr>
                                    </p:animEffect>
                                  </p:childTnLst>
                                </p:cTn>
                              </p:par>
                            </p:childTnLst>
                          </p:cTn>
                        </p:par>
                      </p:childTnLst>
                    </p:cTn>
                  </p:par>
                  <p:par>
                    <p:cTn id="38" fill="hold" nodeType="clickPar">
                      <p:stCondLst>
                        <p:cond delay="indefinite"/>
                      </p:stCondLst>
                      <p:childTnLst>
                        <p:par>
                          <p:cTn id="39" fill="hold" nodeType="withGroup">
                            <p:stCondLst>
                              <p:cond delay="0"/>
                            </p:stCondLst>
                            <p:childTnLst>
                              <p:par>
                                <p:cTn id="40" presetID="1" presetClass="exit" presetSubtype="0" fill="hold" grpId="0" nodeType="clickEffect">
                                  <p:stCondLst>
                                    <p:cond delay="0"/>
                                  </p:stCondLst>
                                  <p:childTnLst>
                                    <p:set>
                                      <p:cBhvr>
                                        <p:cTn id="41" dur="1" fill="hold">
                                          <p:stCondLst>
                                            <p:cond delay="0"/>
                                          </p:stCondLst>
                                        </p:cTn>
                                        <p:tgtEl>
                                          <p:spTgt spid="17"/>
                                        </p:tgtEl>
                                        <p:attrNameLst>
                                          <p:attrName>style.visibility</p:attrName>
                                        </p:attrNameLst>
                                      </p:cBhvr>
                                      <p:to>
                                        <p:strVal val="hidden"/>
                                      </p:to>
                                    </p:set>
                                  </p:childTnLst>
                                </p:cTn>
                              </p:par>
                              <p:par>
                                <p:cTn id="42" presetID="23" presetClass="entr" presetSubtype="272" fill="hold" grpId="0" nodeType="withEffect">
                                  <p:stCondLst>
                                    <p:cond delay="0"/>
                                  </p:stCondLst>
                                  <p:childTnLst>
                                    <p:set>
                                      <p:cBhvr>
                                        <p:cTn id="43" dur="1" fill="hold">
                                          <p:stCondLst>
                                            <p:cond delay="0"/>
                                          </p:stCondLst>
                                        </p:cTn>
                                        <p:tgtEl>
                                          <p:spTgt spid="1843212"/>
                                        </p:tgtEl>
                                        <p:attrNameLst>
                                          <p:attrName>style.visibility</p:attrName>
                                        </p:attrNameLst>
                                      </p:cBhvr>
                                      <p:to>
                                        <p:strVal val="visible"/>
                                      </p:to>
                                    </p:set>
                                    <p:anim calcmode="lin" valueType="num">
                                      <p:cBhvr>
                                        <p:cTn id="44" dur="500" fill="hold"/>
                                        <p:tgtEl>
                                          <p:spTgt spid="1843212"/>
                                        </p:tgtEl>
                                        <p:attrNameLst>
                                          <p:attrName>ppt_w</p:attrName>
                                        </p:attrNameLst>
                                      </p:cBhvr>
                                      <p:tavLst>
                                        <p:tav tm="0">
                                          <p:val>
                                            <p:strVal val="2/3*#ppt_w"/>
                                          </p:val>
                                        </p:tav>
                                        <p:tav tm="100000">
                                          <p:val>
                                            <p:strVal val="#ppt_w"/>
                                          </p:val>
                                        </p:tav>
                                      </p:tavLst>
                                    </p:anim>
                                    <p:anim calcmode="lin" valueType="num">
                                      <p:cBhvr>
                                        <p:cTn id="45" dur="500" fill="hold"/>
                                        <p:tgtEl>
                                          <p:spTgt spid="1843212"/>
                                        </p:tgtEl>
                                        <p:attrNameLst>
                                          <p:attrName>ppt_h</p:attrName>
                                        </p:attrNameLst>
                                      </p:cBhvr>
                                      <p:tavLst>
                                        <p:tav tm="0">
                                          <p:val>
                                            <p:strVal val="2/3*#ppt_h"/>
                                          </p:val>
                                        </p:tav>
                                        <p:tav tm="100000">
                                          <p:val>
                                            <p:strVal val="#ppt_h"/>
                                          </p:val>
                                        </p:tav>
                                      </p:tavLst>
                                    </p:anim>
                                  </p:childTnLst>
                                </p:cTn>
                              </p:par>
                            </p:childTnLst>
                          </p:cTn>
                        </p:par>
                        <p:par>
                          <p:cTn id="46" fill="hold" nodeType="afterGroup">
                            <p:stCondLst>
                              <p:cond delay="500"/>
                            </p:stCondLst>
                            <p:childTnLst>
                              <p:par>
                                <p:cTn id="47" presetID="23" presetClass="entr" presetSubtype="272" fill="hold" grpId="0" nodeType="afterEffect">
                                  <p:stCondLst>
                                    <p:cond delay="0"/>
                                  </p:stCondLst>
                                  <p:childTnLst>
                                    <p:set>
                                      <p:cBhvr>
                                        <p:cTn id="48" dur="1" fill="hold">
                                          <p:stCondLst>
                                            <p:cond delay="0"/>
                                          </p:stCondLst>
                                        </p:cTn>
                                        <p:tgtEl>
                                          <p:spTgt spid="1843213"/>
                                        </p:tgtEl>
                                        <p:attrNameLst>
                                          <p:attrName>style.visibility</p:attrName>
                                        </p:attrNameLst>
                                      </p:cBhvr>
                                      <p:to>
                                        <p:strVal val="visible"/>
                                      </p:to>
                                    </p:set>
                                    <p:anim calcmode="lin" valueType="num">
                                      <p:cBhvr>
                                        <p:cTn id="49" dur="500" fill="hold"/>
                                        <p:tgtEl>
                                          <p:spTgt spid="1843213"/>
                                        </p:tgtEl>
                                        <p:attrNameLst>
                                          <p:attrName>ppt_w</p:attrName>
                                        </p:attrNameLst>
                                      </p:cBhvr>
                                      <p:tavLst>
                                        <p:tav tm="0">
                                          <p:val>
                                            <p:strVal val="2/3*#ppt_w"/>
                                          </p:val>
                                        </p:tav>
                                        <p:tav tm="100000">
                                          <p:val>
                                            <p:strVal val="#ppt_w"/>
                                          </p:val>
                                        </p:tav>
                                      </p:tavLst>
                                    </p:anim>
                                    <p:anim calcmode="lin" valueType="num">
                                      <p:cBhvr>
                                        <p:cTn id="50" dur="500" fill="hold"/>
                                        <p:tgtEl>
                                          <p:spTgt spid="1843213"/>
                                        </p:tgtEl>
                                        <p:attrNameLst>
                                          <p:attrName>ppt_h</p:attrName>
                                        </p:attrNameLst>
                                      </p:cBhvr>
                                      <p:tavLst>
                                        <p:tav tm="0">
                                          <p:val>
                                            <p:strVal val="2/3*#ppt_h"/>
                                          </p:val>
                                        </p:tav>
                                        <p:tav tm="100000">
                                          <p:val>
                                            <p:strVal val="#ppt_h"/>
                                          </p:val>
                                        </p:tav>
                                      </p:tavLst>
                                    </p:anim>
                                  </p:childTnLst>
                                </p:cTn>
                              </p:par>
                            </p:childTnLst>
                          </p:cTn>
                        </p:par>
                        <p:par>
                          <p:cTn id="51" fill="hold" nodeType="afterGroup">
                            <p:stCondLst>
                              <p:cond delay="1000"/>
                            </p:stCondLst>
                            <p:childTnLst>
                              <p:par>
                                <p:cTn id="52" presetID="9" presetClass="entr" presetSubtype="0" fill="hold" grpId="0" nodeType="afterEffect">
                                  <p:stCondLst>
                                    <p:cond delay="0"/>
                                  </p:stCondLst>
                                  <p:childTnLst>
                                    <p:set>
                                      <p:cBhvr>
                                        <p:cTn id="53" dur="1" fill="hold">
                                          <p:stCondLst>
                                            <p:cond delay="0"/>
                                          </p:stCondLst>
                                        </p:cTn>
                                        <p:tgtEl>
                                          <p:spTgt spid="1843207"/>
                                        </p:tgtEl>
                                        <p:attrNameLst>
                                          <p:attrName>style.visibility</p:attrName>
                                        </p:attrNameLst>
                                      </p:cBhvr>
                                      <p:to>
                                        <p:strVal val="visible"/>
                                      </p:to>
                                    </p:set>
                                    <p:animEffect transition="in" filter="dissolve">
                                      <p:cBhvr>
                                        <p:cTn id="54" dur="500"/>
                                        <p:tgtEl>
                                          <p:spTgt spid="1843207"/>
                                        </p:tgtEl>
                                      </p:cBhvr>
                                    </p:animEffect>
                                  </p:childTnLst>
                                </p:cTn>
                              </p:par>
                            </p:childTnLst>
                          </p:cTn>
                        </p:par>
                        <p:par>
                          <p:cTn id="55" fill="hold" nodeType="afterGroup">
                            <p:stCondLst>
                              <p:cond delay="1500"/>
                            </p:stCondLst>
                            <p:childTnLst>
                              <p:par>
                                <p:cTn id="56" presetID="9" presetClass="entr" presetSubtype="0" fill="hold" grpId="0" nodeType="afterEffect">
                                  <p:stCondLst>
                                    <p:cond delay="0"/>
                                  </p:stCondLst>
                                  <p:childTnLst>
                                    <p:set>
                                      <p:cBhvr>
                                        <p:cTn id="57" dur="1" fill="hold">
                                          <p:stCondLst>
                                            <p:cond delay="0"/>
                                          </p:stCondLst>
                                        </p:cTn>
                                        <p:tgtEl>
                                          <p:spTgt spid="1843208"/>
                                        </p:tgtEl>
                                        <p:attrNameLst>
                                          <p:attrName>style.visibility</p:attrName>
                                        </p:attrNameLst>
                                      </p:cBhvr>
                                      <p:to>
                                        <p:strVal val="visible"/>
                                      </p:to>
                                    </p:set>
                                    <p:animEffect transition="in" filter="dissolve">
                                      <p:cBhvr>
                                        <p:cTn id="58" dur="500"/>
                                        <p:tgtEl>
                                          <p:spTgt spid="184320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43203" grpId="0" animBg="1" autoUpdateAnimBg="0"/>
      <p:bldP spid="1843204" grpId="0" animBg="1" autoUpdateAnimBg="0"/>
      <p:bldP spid="1843205" grpId="0" animBg="1"/>
      <p:bldP spid="1843206" grpId="0" animBg="1" autoUpdateAnimBg="0"/>
      <p:bldP spid="1843207" grpId="0" animBg="1" autoUpdateAnimBg="0"/>
      <p:bldP spid="1843208" grpId="0" animBg="1" autoUpdateAnimBg="0"/>
      <p:bldP spid="1843209" grpId="0" animBg="1" autoUpdateAnimBg="0"/>
      <p:bldP spid="1843210" grpId="0" animBg="1"/>
      <p:bldP spid="1843211" grpId="0" animBg="1" autoUpdateAnimBg="0"/>
      <p:bldP spid="1843212" grpId="0" animBg="1" autoUpdateAnimBg="0"/>
      <p:bldP spid="1843213" grpId="0" animBg="1"/>
      <p:bldP spid="17" grpId="0" animBg="1"/>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Date Placeholder 2"/>
          <p:cNvSpPr>
            <a:spLocks noGrp="1"/>
          </p:cNvSpPr>
          <p:nvPr>
            <p:ph type="dt" sz="quarter" idx="10"/>
          </p:nvPr>
        </p:nvSpPr>
        <p:spPr/>
        <p:txBody>
          <a:bodyPr/>
          <a:lstStyle/>
          <a:p>
            <a:pPr>
              <a:defRPr/>
            </a:pPr>
            <a:fld id="{B9D0CC25-1F18-4DAB-8ADD-F8085D9A9011}" type="datetime4">
              <a:rPr lang="en-US" smtClean="0"/>
              <a:t>May 5, 2021</a:t>
            </a:fld>
            <a:endParaRPr lang="en-US" altLang="en-US">
              <a:solidFill>
                <a:schemeClr val="bg2"/>
              </a:solidFill>
            </a:endParaRPr>
          </a:p>
        </p:txBody>
      </p:sp>
      <p:sp>
        <p:nvSpPr>
          <p:cNvPr id="22" name="Slide Number Placeholder 4"/>
          <p:cNvSpPr>
            <a:spLocks noGrp="1"/>
          </p:cNvSpPr>
          <p:nvPr>
            <p:ph type="sldNum" sz="quarter" idx="12"/>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4C12453B-BDEF-4BFF-BA9B-E2342D39B857}" type="slidenum">
              <a:rPr lang="en-US" altLang="en-US" sz="1400">
                <a:solidFill>
                  <a:srgbClr val="000066"/>
                </a:solidFill>
                <a:latin typeface="Arial" panose="020B0604020202020204" pitchFamily="34" charset="0"/>
              </a:rPr>
              <a:pPr/>
              <a:t>33</a:t>
            </a:fld>
            <a:endParaRPr lang="en-US" altLang="en-US" sz="1400">
              <a:solidFill>
                <a:srgbClr val="000066"/>
              </a:solidFill>
              <a:latin typeface="Arial" panose="020B0604020202020204" pitchFamily="34" charset="0"/>
            </a:endParaRPr>
          </a:p>
        </p:txBody>
      </p:sp>
      <p:sp>
        <p:nvSpPr>
          <p:cNvPr id="31749" name="Rectangle 2"/>
          <p:cNvSpPr>
            <a:spLocks noGrp="1" noChangeArrowheads="1"/>
          </p:cNvSpPr>
          <p:nvPr>
            <p:ph type="title"/>
          </p:nvPr>
        </p:nvSpPr>
        <p:spPr/>
        <p:txBody>
          <a:bodyPr/>
          <a:lstStyle/>
          <a:p>
            <a:r>
              <a:rPr lang="en-US" altLang="en-US" smtClean="0">
                <a:cs typeface="Times New Roman" panose="02020603050405020304" pitchFamily="18" charset="0"/>
              </a:rPr>
              <a:t>Baseline II</a:t>
            </a:r>
          </a:p>
        </p:txBody>
      </p:sp>
      <p:sp>
        <p:nvSpPr>
          <p:cNvPr id="1923075" name="AutoShape 3"/>
          <p:cNvSpPr>
            <a:spLocks noChangeArrowheads="1"/>
          </p:cNvSpPr>
          <p:nvPr/>
        </p:nvSpPr>
        <p:spPr bwMode="auto">
          <a:xfrm>
            <a:off x="1828800" y="5562600"/>
            <a:ext cx="2590800" cy="1066800"/>
          </a:xfrm>
          <a:prstGeom prst="flowChartInputOutput">
            <a:avLst/>
          </a:prstGeom>
          <a:solidFill>
            <a:srgbClr val="FFFF00"/>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4000"/>
              <a:t>Bank</a:t>
            </a:r>
          </a:p>
        </p:txBody>
      </p:sp>
      <p:sp>
        <p:nvSpPr>
          <p:cNvPr id="1923076" name="AutoShape 4"/>
          <p:cNvSpPr>
            <a:spLocks noChangeArrowheads="1"/>
          </p:cNvSpPr>
          <p:nvPr/>
        </p:nvSpPr>
        <p:spPr bwMode="auto">
          <a:xfrm>
            <a:off x="2057400" y="1447800"/>
            <a:ext cx="2286000" cy="1219200"/>
          </a:xfrm>
          <a:prstGeom prst="flowChartProcess">
            <a:avLst/>
          </a:prstGeom>
          <a:solidFill>
            <a:srgbClr val="00FF00"/>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4000"/>
              <a:t>Debtor</a:t>
            </a:r>
          </a:p>
        </p:txBody>
      </p:sp>
      <p:sp>
        <p:nvSpPr>
          <p:cNvPr id="1923077" name="Line 5"/>
          <p:cNvSpPr>
            <a:spLocks noChangeShapeType="1"/>
          </p:cNvSpPr>
          <p:nvPr/>
        </p:nvSpPr>
        <p:spPr bwMode="auto">
          <a:xfrm>
            <a:off x="4343400" y="2057400"/>
            <a:ext cx="3886200" cy="0"/>
          </a:xfrm>
          <a:prstGeom prst="line">
            <a:avLst/>
          </a:prstGeom>
          <a:noFill/>
          <a:ln w="190500">
            <a:solidFill>
              <a:srgbClr val="FF0000"/>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923078" name="AutoShape 6"/>
          <p:cNvSpPr>
            <a:spLocks noChangeArrowheads="1"/>
          </p:cNvSpPr>
          <p:nvPr/>
        </p:nvSpPr>
        <p:spPr bwMode="auto">
          <a:xfrm>
            <a:off x="98424" y="2712781"/>
            <a:ext cx="2870200" cy="2826306"/>
          </a:xfrm>
          <a:prstGeom prst="flowChartAlternateProcess">
            <a:avLst/>
          </a:prstGeom>
          <a:solidFill>
            <a:srgbClr val="00FFFF"/>
          </a:solidFill>
          <a:ln w="9525">
            <a:solidFill>
              <a:schemeClr val="tx1"/>
            </a:solidFill>
            <a:miter lim="800000"/>
            <a:headEnd/>
            <a:tailEnd/>
          </a:ln>
        </p:spPr>
        <p:txBody>
          <a:bodyPr wrap="square" anchor="ctr">
            <a:spAutoFit/>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3200" dirty="0"/>
              <a:t>2/1: $10K</a:t>
            </a:r>
          </a:p>
          <a:p>
            <a:pPr algn="ctr"/>
            <a:r>
              <a:rPr lang="en-US" altLang="en-US" sz="3200" dirty="0"/>
              <a:t>SA: EQ, for all debts owed N and HA</a:t>
            </a:r>
          </a:p>
          <a:p>
            <a:pPr algn="ctr"/>
            <a:r>
              <a:rPr lang="en-US" altLang="en-US" sz="3200" dirty="0"/>
              <a:t>FS: EQ</a:t>
            </a:r>
          </a:p>
        </p:txBody>
      </p:sp>
      <p:sp>
        <p:nvSpPr>
          <p:cNvPr id="1923079" name="AutoShape 7"/>
          <p:cNvSpPr>
            <a:spLocks noChangeArrowheads="1"/>
          </p:cNvSpPr>
          <p:nvPr/>
        </p:nvSpPr>
        <p:spPr bwMode="auto">
          <a:xfrm>
            <a:off x="7010400" y="3736381"/>
            <a:ext cx="2057400" cy="1191816"/>
          </a:xfrm>
          <a:prstGeom prst="flowChartAlternateProcess">
            <a:avLst/>
          </a:prstGeom>
          <a:solidFill>
            <a:srgbClr val="00FFFF"/>
          </a:solidFill>
          <a:ln w="9525">
            <a:solidFill>
              <a:schemeClr val="tx1"/>
            </a:solidFill>
            <a:miter lim="800000"/>
            <a:headEnd/>
            <a:tailEnd/>
          </a:ln>
        </p:spPr>
        <p:txBody>
          <a:bodyPr wrap="square" anchor="ctr">
            <a:spAutoFit/>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3200" dirty="0" smtClean="0"/>
              <a:t>3/5: $10K </a:t>
            </a:r>
            <a:r>
              <a:rPr lang="en-US" altLang="en-US" sz="3200" dirty="0"/>
              <a:t>USC</a:t>
            </a:r>
          </a:p>
        </p:txBody>
      </p:sp>
      <p:sp>
        <p:nvSpPr>
          <p:cNvPr id="1923080" name="Text Box 8"/>
          <p:cNvSpPr txBox="1">
            <a:spLocks noChangeArrowheads="1"/>
          </p:cNvSpPr>
          <p:nvPr/>
        </p:nvSpPr>
        <p:spPr bwMode="auto">
          <a:xfrm>
            <a:off x="8684956" y="2779205"/>
            <a:ext cx="3439297" cy="1200329"/>
          </a:xfrm>
          <a:prstGeom prst="rect">
            <a:avLst/>
          </a:prstGeom>
          <a:noFill/>
          <a:ln w="38100">
            <a:solidFill>
              <a:srgbClr val="FF0000"/>
            </a:solid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spcBef>
                <a:spcPct val="50000"/>
              </a:spcBef>
            </a:pPr>
            <a:r>
              <a:rPr lang="en-US" altLang="en-US" sz="3600" dirty="0">
                <a:solidFill>
                  <a:srgbClr val="FF0000"/>
                </a:solidFill>
              </a:rPr>
              <a:t>4/15 How split EQ worth $20K?</a:t>
            </a:r>
          </a:p>
        </p:txBody>
      </p:sp>
      <p:sp>
        <p:nvSpPr>
          <p:cNvPr id="1923081" name="AutoShape 9"/>
          <p:cNvSpPr>
            <a:spLocks noChangeArrowheads="1"/>
          </p:cNvSpPr>
          <p:nvPr/>
        </p:nvSpPr>
        <p:spPr bwMode="auto">
          <a:xfrm>
            <a:off x="7924800" y="1524000"/>
            <a:ext cx="2590800" cy="1066800"/>
          </a:xfrm>
          <a:prstGeom prst="flowChartInputOutput">
            <a:avLst/>
          </a:prstGeom>
          <a:solidFill>
            <a:srgbClr val="FFFF00"/>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4000"/>
              <a:t>Finco</a:t>
            </a:r>
          </a:p>
        </p:txBody>
      </p:sp>
      <p:sp>
        <p:nvSpPr>
          <p:cNvPr id="1923082" name="Line 10"/>
          <p:cNvSpPr>
            <a:spLocks noChangeShapeType="1"/>
          </p:cNvSpPr>
          <p:nvPr/>
        </p:nvSpPr>
        <p:spPr bwMode="auto">
          <a:xfrm rot="16200000">
            <a:off x="2076450" y="4095750"/>
            <a:ext cx="2895600" cy="38100"/>
          </a:xfrm>
          <a:prstGeom prst="line">
            <a:avLst/>
          </a:prstGeom>
          <a:noFill/>
          <a:ln w="190500">
            <a:solidFill>
              <a:schemeClr val="hlink"/>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923083" name="AutoShape 11"/>
          <p:cNvSpPr>
            <a:spLocks noChangeArrowheads="1"/>
          </p:cNvSpPr>
          <p:nvPr/>
        </p:nvSpPr>
        <p:spPr bwMode="auto">
          <a:xfrm>
            <a:off x="5219699" y="2253211"/>
            <a:ext cx="2438400" cy="1191816"/>
          </a:xfrm>
          <a:prstGeom prst="flowChartAlternateProcess">
            <a:avLst/>
          </a:prstGeom>
          <a:solidFill>
            <a:srgbClr val="00FFFF"/>
          </a:solidFill>
          <a:ln w="9525">
            <a:solidFill>
              <a:schemeClr val="tx1"/>
            </a:solidFill>
            <a:miter lim="800000"/>
            <a:headEnd/>
            <a:tailEnd/>
          </a:ln>
        </p:spPr>
        <p:txBody>
          <a:bodyPr wrap="square" anchor="ctr">
            <a:spAutoFit/>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3200" dirty="0"/>
              <a:t>2/15: $</a:t>
            </a:r>
            <a:r>
              <a:rPr lang="en-US" altLang="en-US" sz="3200" dirty="0" smtClean="0"/>
              <a:t>10K</a:t>
            </a:r>
            <a:endParaRPr lang="en-US" altLang="en-US" sz="3200" dirty="0"/>
          </a:p>
          <a:p>
            <a:pPr algn="ctr"/>
            <a:r>
              <a:rPr lang="en-US" altLang="en-US" sz="3200" dirty="0"/>
              <a:t>SA, FS: </a:t>
            </a:r>
            <a:r>
              <a:rPr lang="en-US" altLang="en-US" sz="3200" dirty="0" smtClean="0"/>
              <a:t>EQ</a:t>
            </a:r>
            <a:endParaRPr lang="en-US" altLang="en-US" sz="3200" dirty="0"/>
          </a:p>
        </p:txBody>
      </p:sp>
      <p:sp>
        <p:nvSpPr>
          <p:cNvPr id="1923084" name="AutoShape 12"/>
          <p:cNvSpPr>
            <a:spLocks noChangeArrowheads="1"/>
          </p:cNvSpPr>
          <p:nvPr/>
        </p:nvSpPr>
        <p:spPr bwMode="auto">
          <a:xfrm>
            <a:off x="7848600" y="5181600"/>
            <a:ext cx="2590800" cy="1066800"/>
          </a:xfrm>
          <a:prstGeom prst="flowChartInputOutput">
            <a:avLst/>
          </a:prstGeom>
          <a:solidFill>
            <a:srgbClr val="FFFF00"/>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4000"/>
              <a:t>Creditco</a:t>
            </a:r>
          </a:p>
        </p:txBody>
      </p:sp>
      <p:sp>
        <p:nvSpPr>
          <p:cNvPr id="1923085" name="Line 13"/>
          <p:cNvSpPr>
            <a:spLocks noChangeShapeType="1"/>
          </p:cNvSpPr>
          <p:nvPr/>
        </p:nvSpPr>
        <p:spPr bwMode="auto">
          <a:xfrm>
            <a:off x="4267200" y="2667000"/>
            <a:ext cx="3733800" cy="3124200"/>
          </a:xfrm>
          <a:prstGeom prst="line">
            <a:avLst/>
          </a:prstGeom>
          <a:noFill/>
          <a:ln w="190500">
            <a:solidFill>
              <a:srgbClr val="008000"/>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923086" name="AutoShape 14"/>
          <p:cNvSpPr>
            <a:spLocks noChangeArrowheads="1"/>
          </p:cNvSpPr>
          <p:nvPr/>
        </p:nvSpPr>
        <p:spPr bwMode="auto">
          <a:xfrm>
            <a:off x="4432300" y="4820673"/>
            <a:ext cx="2819401" cy="1736646"/>
          </a:xfrm>
          <a:prstGeom prst="flowChartAlternateProcess">
            <a:avLst/>
          </a:prstGeom>
          <a:solidFill>
            <a:srgbClr val="00FFFF"/>
          </a:solidFill>
          <a:ln w="9525">
            <a:solidFill>
              <a:schemeClr val="tx1"/>
            </a:solidFill>
            <a:miter lim="800000"/>
            <a:headEnd/>
            <a:tailEnd/>
          </a:ln>
        </p:spPr>
        <p:txBody>
          <a:bodyPr wrap="square" anchor="ctr">
            <a:spAutoFit/>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3200" dirty="0" smtClean="0"/>
              <a:t>4/5:Lends </a:t>
            </a:r>
            <a:r>
              <a:rPr lang="en-US" altLang="en-US" sz="3200" dirty="0"/>
              <a:t>$10K to repay Creditco</a:t>
            </a:r>
          </a:p>
        </p:txBody>
      </p:sp>
      <p:sp>
        <p:nvSpPr>
          <p:cNvPr id="1923087" name="Line 15"/>
          <p:cNvSpPr>
            <a:spLocks noChangeShapeType="1"/>
          </p:cNvSpPr>
          <p:nvPr/>
        </p:nvSpPr>
        <p:spPr bwMode="auto">
          <a:xfrm flipV="1">
            <a:off x="4038600" y="2667000"/>
            <a:ext cx="0" cy="2895600"/>
          </a:xfrm>
          <a:prstGeom prst="line">
            <a:avLst/>
          </a:prstGeom>
          <a:noFill/>
          <a:ln w="190500">
            <a:solidFill>
              <a:srgbClr val="800080"/>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923088" name="Line 16"/>
          <p:cNvSpPr>
            <a:spLocks noChangeShapeType="1"/>
          </p:cNvSpPr>
          <p:nvPr/>
        </p:nvSpPr>
        <p:spPr bwMode="auto">
          <a:xfrm>
            <a:off x="4038600" y="2667000"/>
            <a:ext cx="3810000" cy="3505200"/>
          </a:xfrm>
          <a:prstGeom prst="line">
            <a:avLst/>
          </a:prstGeom>
          <a:noFill/>
          <a:ln w="190500">
            <a:solidFill>
              <a:srgbClr val="800080"/>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grpSp>
        <p:nvGrpSpPr>
          <p:cNvPr id="2" name="Group 17"/>
          <p:cNvGrpSpPr>
            <a:grpSpLocks/>
          </p:cNvGrpSpPr>
          <p:nvPr/>
        </p:nvGrpSpPr>
        <p:grpSpPr bwMode="auto">
          <a:xfrm>
            <a:off x="8305800" y="4953000"/>
            <a:ext cx="1752600" cy="1524000"/>
            <a:chOff x="4272" y="3120"/>
            <a:chExt cx="1104" cy="960"/>
          </a:xfrm>
        </p:grpSpPr>
        <p:sp>
          <p:nvSpPr>
            <p:cNvPr id="31766" name="Line 18"/>
            <p:cNvSpPr>
              <a:spLocks noChangeShapeType="1"/>
            </p:cNvSpPr>
            <p:nvPr/>
          </p:nvSpPr>
          <p:spPr bwMode="auto">
            <a:xfrm>
              <a:off x="4272" y="3120"/>
              <a:ext cx="1056" cy="960"/>
            </a:xfrm>
            <a:prstGeom prst="line">
              <a:avLst/>
            </a:prstGeom>
            <a:noFill/>
            <a:ln w="762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1767" name="Line 19"/>
            <p:cNvSpPr>
              <a:spLocks noChangeShapeType="1"/>
            </p:cNvSpPr>
            <p:nvPr/>
          </p:nvSpPr>
          <p:spPr bwMode="auto">
            <a:xfrm flipH="1">
              <a:off x="4320" y="3120"/>
              <a:ext cx="1056" cy="960"/>
            </a:xfrm>
            <a:prstGeom prst="line">
              <a:avLst/>
            </a:prstGeom>
            <a:noFill/>
            <a:ln w="762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grpSp>
      <p:sp>
        <p:nvSpPr>
          <p:cNvPr id="23" name="Rectangle 5"/>
          <p:cNvSpPr>
            <a:spLocks noChangeArrowheads="1"/>
          </p:cNvSpPr>
          <p:nvPr/>
        </p:nvSpPr>
        <p:spPr bwMode="auto">
          <a:xfrm>
            <a:off x="12037734" y="6691957"/>
            <a:ext cx="173037" cy="157162"/>
          </a:xfrm>
          <a:prstGeom prst="rect">
            <a:avLst/>
          </a:prstGeom>
          <a:solidFill>
            <a:srgbClr val="3366FF"/>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endParaRPr lang="en-US" altLang="en-US"/>
          </a:p>
        </p:txBody>
      </p:sp>
      <p:sp>
        <p:nvSpPr>
          <p:cNvPr id="24" name="Text Box 5"/>
          <p:cNvSpPr txBox="1">
            <a:spLocks noChangeArrowheads="1"/>
          </p:cNvSpPr>
          <p:nvPr/>
        </p:nvSpPr>
        <p:spPr bwMode="auto">
          <a:xfrm>
            <a:off x="10058401" y="0"/>
            <a:ext cx="2133600" cy="461665"/>
          </a:xfrm>
          <a:prstGeom prst="rect">
            <a:avLst/>
          </a:prstGeom>
          <a:solidFill>
            <a:schemeClr val="bg2">
              <a:alpha val="10000"/>
            </a:schemeClr>
          </a:solidFill>
          <a:ln w="9525">
            <a:noFill/>
            <a:miter lim="800000"/>
            <a:headEnd/>
            <a:tailEnd/>
          </a:ln>
        </p:spPr>
        <p:txBody>
          <a:bodyPr wrap="square">
            <a:spAutoFit/>
          </a:bodyPr>
          <a:lstStyle>
            <a:defPPr>
              <a:defRPr lang="en-US"/>
            </a:defPPr>
            <a:lvl1pPr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1pPr>
            <a:lvl2pPr marL="4572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2pPr>
            <a:lvl3pPr marL="9144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3pPr>
            <a:lvl4pPr marL="13716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4pPr>
            <a:lvl5pPr marL="18288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5pPr>
            <a:lvl6pPr marL="2286000" algn="l" defTabSz="914400" rtl="0" eaLnBrk="1" latinLnBrk="0" hangingPunct="1">
              <a:defRPr kumimoji="1" sz="2400" i="1" kern="1200">
                <a:solidFill>
                  <a:schemeClr val="tx1"/>
                </a:solidFill>
                <a:latin typeface="Times New Roman" pitchFamily="18" charset="0"/>
                <a:ea typeface="+mn-ea"/>
                <a:cs typeface="+mn-cs"/>
              </a:defRPr>
            </a:lvl6pPr>
            <a:lvl7pPr marL="2743200" algn="l" defTabSz="914400" rtl="0" eaLnBrk="1" latinLnBrk="0" hangingPunct="1">
              <a:defRPr kumimoji="1" sz="2400" i="1" kern="1200">
                <a:solidFill>
                  <a:schemeClr val="tx1"/>
                </a:solidFill>
                <a:latin typeface="Times New Roman" pitchFamily="18" charset="0"/>
                <a:ea typeface="+mn-ea"/>
                <a:cs typeface="+mn-cs"/>
              </a:defRPr>
            </a:lvl7pPr>
            <a:lvl8pPr marL="3200400" algn="l" defTabSz="914400" rtl="0" eaLnBrk="1" latinLnBrk="0" hangingPunct="1">
              <a:defRPr kumimoji="1" sz="2400" i="1" kern="1200">
                <a:solidFill>
                  <a:schemeClr val="tx1"/>
                </a:solidFill>
                <a:latin typeface="Times New Roman" pitchFamily="18" charset="0"/>
                <a:ea typeface="+mn-ea"/>
                <a:cs typeface="+mn-cs"/>
              </a:defRPr>
            </a:lvl8pPr>
            <a:lvl9pPr marL="3657600" algn="l" defTabSz="914400" rtl="0" eaLnBrk="1" latinLnBrk="0" hangingPunct="1">
              <a:defRPr kumimoji="1" sz="2400" i="1" kern="1200">
                <a:solidFill>
                  <a:schemeClr val="tx1"/>
                </a:solidFill>
                <a:latin typeface="Times New Roman" pitchFamily="18" charset="0"/>
                <a:ea typeface="+mn-ea"/>
                <a:cs typeface="+mn-cs"/>
              </a:defRPr>
            </a:lvl9pPr>
          </a:lstStyle>
          <a:p>
            <a:pPr algn="r">
              <a:spcBef>
                <a:spcPct val="50000"/>
              </a:spcBef>
              <a:defRPr/>
            </a:pPr>
            <a:r>
              <a:rPr lang="en-US" b="1" i="0" dirty="0" smtClean="0">
                <a:solidFill>
                  <a:schemeClr val="accent4">
                    <a:lumMod val="75000"/>
                    <a:lumOff val="25000"/>
                  </a:schemeClr>
                </a:solidFill>
                <a:latin typeface="+mn-lt"/>
                <a:cs typeface="Times New Roman" panose="02020603050405020304" pitchFamily="18" charset="0"/>
              </a:rPr>
              <a:t>TTYN (2 of 2)</a:t>
            </a:r>
            <a:endParaRPr lang="en-US" b="1" i="0" dirty="0">
              <a:solidFill>
                <a:schemeClr val="accent4">
                  <a:lumMod val="75000"/>
                  <a:lumOff val="25000"/>
                </a:schemeClr>
              </a:solidFill>
              <a:latin typeface="+mn-lt"/>
              <a:cs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8" fill="hold" grpId="0" nodeType="afterEffect">
                                  <p:stCondLst>
                                    <p:cond delay="0"/>
                                  </p:stCondLst>
                                  <p:childTnLst>
                                    <p:set>
                                      <p:cBhvr>
                                        <p:cTn id="6" dur="1" fill="hold">
                                          <p:stCondLst>
                                            <p:cond delay="0"/>
                                          </p:stCondLst>
                                        </p:cTn>
                                        <p:tgtEl>
                                          <p:spTgt spid="1923076"/>
                                        </p:tgtEl>
                                        <p:attrNameLst>
                                          <p:attrName>style.visibility</p:attrName>
                                        </p:attrNameLst>
                                      </p:cBhvr>
                                      <p:to>
                                        <p:strVal val="visible"/>
                                      </p:to>
                                    </p:set>
                                    <p:anim calcmode="lin" valueType="num">
                                      <p:cBhvr additive="base">
                                        <p:cTn id="7" dur="500" fill="hold"/>
                                        <p:tgtEl>
                                          <p:spTgt spid="1923076"/>
                                        </p:tgtEl>
                                        <p:attrNameLst>
                                          <p:attrName>ppt_x</p:attrName>
                                        </p:attrNameLst>
                                      </p:cBhvr>
                                      <p:tavLst>
                                        <p:tav tm="0">
                                          <p:val>
                                            <p:strVal val="0-#ppt_w/2"/>
                                          </p:val>
                                        </p:tav>
                                        <p:tav tm="100000">
                                          <p:val>
                                            <p:strVal val="#ppt_x"/>
                                          </p:val>
                                        </p:tav>
                                      </p:tavLst>
                                    </p:anim>
                                    <p:anim calcmode="lin" valueType="num">
                                      <p:cBhvr additive="base">
                                        <p:cTn id="8" dur="500" fill="hold"/>
                                        <p:tgtEl>
                                          <p:spTgt spid="1923076"/>
                                        </p:tgtEl>
                                        <p:attrNameLst>
                                          <p:attrName>ppt_y</p:attrName>
                                        </p:attrNameLst>
                                      </p:cBhvr>
                                      <p:tavLst>
                                        <p:tav tm="0">
                                          <p:val>
                                            <p:strVal val="#ppt_y"/>
                                          </p:val>
                                        </p:tav>
                                        <p:tav tm="100000">
                                          <p:val>
                                            <p:strVal val="#ppt_y"/>
                                          </p:val>
                                        </p:tav>
                                      </p:tavLst>
                                    </p:anim>
                                  </p:childTnLst>
                                </p:cTn>
                              </p:par>
                            </p:childTnLst>
                          </p:cTn>
                        </p:par>
                        <p:par>
                          <p:cTn id="9" fill="hold" nodeType="afterGroup">
                            <p:stCondLst>
                              <p:cond delay="500"/>
                            </p:stCondLst>
                            <p:childTnLst>
                              <p:par>
                                <p:cTn id="10" presetID="23" presetClass="entr" presetSubtype="272" fill="hold" grpId="0" nodeType="afterEffect">
                                  <p:stCondLst>
                                    <p:cond delay="0"/>
                                  </p:stCondLst>
                                  <p:childTnLst>
                                    <p:set>
                                      <p:cBhvr>
                                        <p:cTn id="11" dur="1" fill="hold">
                                          <p:stCondLst>
                                            <p:cond delay="0"/>
                                          </p:stCondLst>
                                        </p:cTn>
                                        <p:tgtEl>
                                          <p:spTgt spid="1923082"/>
                                        </p:tgtEl>
                                        <p:attrNameLst>
                                          <p:attrName>style.visibility</p:attrName>
                                        </p:attrNameLst>
                                      </p:cBhvr>
                                      <p:to>
                                        <p:strVal val="visible"/>
                                      </p:to>
                                    </p:set>
                                    <p:anim calcmode="lin" valueType="num">
                                      <p:cBhvr>
                                        <p:cTn id="12" dur="500" fill="hold"/>
                                        <p:tgtEl>
                                          <p:spTgt spid="1923082"/>
                                        </p:tgtEl>
                                        <p:attrNameLst>
                                          <p:attrName>ppt_w</p:attrName>
                                        </p:attrNameLst>
                                      </p:cBhvr>
                                      <p:tavLst>
                                        <p:tav tm="0">
                                          <p:val>
                                            <p:strVal val="2/3*#ppt_w"/>
                                          </p:val>
                                        </p:tav>
                                        <p:tav tm="100000">
                                          <p:val>
                                            <p:strVal val="#ppt_w"/>
                                          </p:val>
                                        </p:tav>
                                      </p:tavLst>
                                    </p:anim>
                                    <p:anim calcmode="lin" valueType="num">
                                      <p:cBhvr>
                                        <p:cTn id="13" dur="500" fill="hold"/>
                                        <p:tgtEl>
                                          <p:spTgt spid="1923082"/>
                                        </p:tgtEl>
                                        <p:attrNameLst>
                                          <p:attrName>ppt_h</p:attrName>
                                        </p:attrNameLst>
                                      </p:cBhvr>
                                      <p:tavLst>
                                        <p:tav tm="0">
                                          <p:val>
                                            <p:strVal val="2/3*#ppt_h"/>
                                          </p:val>
                                        </p:tav>
                                        <p:tav tm="100000">
                                          <p:val>
                                            <p:strVal val="#ppt_h"/>
                                          </p:val>
                                        </p:tav>
                                      </p:tavLst>
                                    </p:anim>
                                  </p:childTnLst>
                                </p:cTn>
                              </p:par>
                            </p:childTnLst>
                          </p:cTn>
                        </p:par>
                        <p:par>
                          <p:cTn id="14" fill="hold" nodeType="afterGroup">
                            <p:stCondLst>
                              <p:cond delay="1000"/>
                            </p:stCondLst>
                            <p:childTnLst>
                              <p:par>
                                <p:cTn id="15" presetID="23" presetClass="entr" presetSubtype="272" fill="hold" grpId="0" nodeType="afterEffect">
                                  <p:stCondLst>
                                    <p:cond delay="0"/>
                                  </p:stCondLst>
                                  <p:childTnLst>
                                    <p:set>
                                      <p:cBhvr>
                                        <p:cTn id="16" dur="1" fill="hold">
                                          <p:stCondLst>
                                            <p:cond delay="0"/>
                                          </p:stCondLst>
                                        </p:cTn>
                                        <p:tgtEl>
                                          <p:spTgt spid="1923075"/>
                                        </p:tgtEl>
                                        <p:attrNameLst>
                                          <p:attrName>style.visibility</p:attrName>
                                        </p:attrNameLst>
                                      </p:cBhvr>
                                      <p:to>
                                        <p:strVal val="visible"/>
                                      </p:to>
                                    </p:set>
                                    <p:anim calcmode="lin" valueType="num">
                                      <p:cBhvr>
                                        <p:cTn id="17" dur="500" fill="hold"/>
                                        <p:tgtEl>
                                          <p:spTgt spid="1923075"/>
                                        </p:tgtEl>
                                        <p:attrNameLst>
                                          <p:attrName>ppt_w</p:attrName>
                                        </p:attrNameLst>
                                      </p:cBhvr>
                                      <p:tavLst>
                                        <p:tav tm="0">
                                          <p:val>
                                            <p:strVal val="2/3*#ppt_w"/>
                                          </p:val>
                                        </p:tav>
                                        <p:tav tm="100000">
                                          <p:val>
                                            <p:strVal val="#ppt_w"/>
                                          </p:val>
                                        </p:tav>
                                      </p:tavLst>
                                    </p:anim>
                                    <p:anim calcmode="lin" valueType="num">
                                      <p:cBhvr>
                                        <p:cTn id="18" dur="500" fill="hold"/>
                                        <p:tgtEl>
                                          <p:spTgt spid="1923075"/>
                                        </p:tgtEl>
                                        <p:attrNameLst>
                                          <p:attrName>ppt_h</p:attrName>
                                        </p:attrNameLst>
                                      </p:cBhvr>
                                      <p:tavLst>
                                        <p:tav tm="0">
                                          <p:val>
                                            <p:strVal val="2/3*#ppt_h"/>
                                          </p:val>
                                        </p:tav>
                                        <p:tav tm="100000">
                                          <p:val>
                                            <p:strVal val="#ppt_h"/>
                                          </p:val>
                                        </p:tav>
                                      </p:tavLst>
                                    </p:anim>
                                  </p:childTnLst>
                                </p:cTn>
                              </p:par>
                            </p:childTnLst>
                          </p:cTn>
                        </p:par>
                        <p:par>
                          <p:cTn id="19" fill="hold" nodeType="afterGroup">
                            <p:stCondLst>
                              <p:cond delay="1500"/>
                            </p:stCondLst>
                            <p:childTnLst>
                              <p:par>
                                <p:cTn id="20" presetID="9" presetClass="entr" presetSubtype="0" fill="hold" grpId="0" nodeType="afterEffect">
                                  <p:stCondLst>
                                    <p:cond delay="0"/>
                                  </p:stCondLst>
                                  <p:childTnLst>
                                    <p:set>
                                      <p:cBhvr>
                                        <p:cTn id="21" dur="1" fill="hold">
                                          <p:stCondLst>
                                            <p:cond delay="0"/>
                                          </p:stCondLst>
                                        </p:cTn>
                                        <p:tgtEl>
                                          <p:spTgt spid="1923078"/>
                                        </p:tgtEl>
                                        <p:attrNameLst>
                                          <p:attrName>style.visibility</p:attrName>
                                        </p:attrNameLst>
                                      </p:cBhvr>
                                      <p:to>
                                        <p:strVal val="visible"/>
                                      </p:to>
                                    </p:set>
                                    <p:animEffect transition="in" filter="dissolve">
                                      <p:cBhvr>
                                        <p:cTn id="22" dur="500"/>
                                        <p:tgtEl>
                                          <p:spTgt spid="1923078"/>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23" presetClass="entr" presetSubtype="272" fill="hold" grpId="0" nodeType="clickEffect">
                                  <p:stCondLst>
                                    <p:cond delay="0"/>
                                  </p:stCondLst>
                                  <p:childTnLst>
                                    <p:set>
                                      <p:cBhvr>
                                        <p:cTn id="26" dur="1" fill="hold">
                                          <p:stCondLst>
                                            <p:cond delay="0"/>
                                          </p:stCondLst>
                                        </p:cTn>
                                        <p:tgtEl>
                                          <p:spTgt spid="1923081"/>
                                        </p:tgtEl>
                                        <p:attrNameLst>
                                          <p:attrName>style.visibility</p:attrName>
                                        </p:attrNameLst>
                                      </p:cBhvr>
                                      <p:to>
                                        <p:strVal val="visible"/>
                                      </p:to>
                                    </p:set>
                                    <p:anim calcmode="lin" valueType="num">
                                      <p:cBhvr>
                                        <p:cTn id="27" dur="500" fill="hold"/>
                                        <p:tgtEl>
                                          <p:spTgt spid="1923081"/>
                                        </p:tgtEl>
                                        <p:attrNameLst>
                                          <p:attrName>ppt_w</p:attrName>
                                        </p:attrNameLst>
                                      </p:cBhvr>
                                      <p:tavLst>
                                        <p:tav tm="0">
                                          <p:val>
                                            <p:strVal val="2/3*#ppt_w"/>
                                          </p:val>
                                        </p:tav>
                                        <p:tav tm="100000">
                                          <p:val>
                                            <p:strVal val="#ppt_w"/>
                                          </p:val>
                                        </p:tav>
                                      </p:tavLst>
                                    </p:anim>
                                    <p:anim calcmode="lin" valueType="num">
                                      <p:cBhvr>
                                        <p:cTn id="28" dur="500" fill="hold"/>
                                        <p:tgtEl>
                                          <p:spTgt spid="1923081"/>
                                        </p:tgtEl>
                                        <p:attrNameLst>
                                          <p:attrName>ppt_h</p:attrName>
                                        </p:attrNameLst>
                                      </p:cBhvr>
                                      <p:tavLst>
                                        <p:tav tm="0">
                                          <p:val>
                                            <p:strVal val="2/3*#ppt_h"/>
                                          </p:val>
                                        </p:tav>
                                        <p:tav tm="100000">
                                          <p:val>
                                            <p:strVal val="#ppt_h"/>
                                          </p:val>
                                        </p:tav>
                                      </p:tavLst>
                                    </p:anim>
                                  </p:childTnLst>
                                </p:cTn>
                              </p:par>
                            </p:childTnLst>
                          </p:cTn>
                        </p:par>
                        <p:par>
                          <p:cTn id="29" fill="hold" nodeType="afterGroup">
                            <p:stCondLst>
                              <p:cond delay="500"/>
                            </p:stCondLst>
                            <p:childTnLst>
                              <p:par>
                                <p:cTn id="30" presetID="23" presetClass="entr" presetSubtype="16" fill="hold" grpId="0" nodeType="afterEffect">
                                  <p:stCondLst>
                                    <p:cond delay="0"/>
                                  </p:stCondLst>
                                  <p:childTnLst>
                                    <p:set>
                                      <p:cBhvr>
                                        <p:cTn id="31" dur="1" fill="hold">
                                          <p:stCondLst>
                                            <p:cond delay="0"/>
                                          </p:stCondLst>
                                        </p:cTn>
                                        <p:tgtEl>
                                          <p:spTgt spid="1923077"/>
                                        </p:tgtEl>
                                        <p:attrNameLst>
                                          <p:attrName>style.visibility</p:attrName>
                                        </p:attrNameLst>
                                      </p:cBhvr>
                                      <p:to>
                                        <p:strVal val="visible"/>
                                      </p:to>
                                    </p:set>
                                    <p:anim calcmode="lin" valueType="num">
                                      <p:cBhvr>
                                        <p:cTn id="32" dur="500" fill="hold"/>
                                        <p:tgtEl>
                                          <p:spTgt spid="1923077"/>
                                        </p:tgtEl>
                                        <p:attrNameLst>
                                          <p:attrName>ppt_w</p:attrName>
                                        </p:attrNameLst>
                                      </p:cBhvr>
                                      <p:tavLst>
                                        <p:tav tm="0">
                                          <p:val>
                                            <p:fltVal val="0"/>
                                          </p:val>
                                        </p:tav>
                                        <p:tav tm="100000">
                                          <p:val>
                                            <p:strVal val="#ppt_w"/>
                                          </p:val>
                                        </p:tav>
                                      </p:tavLst>
                                    </p:anim>
                                    <p:anim calcmode="lin" valueType="num">
                                      <p:cBhvr>
                                        <p:cTn id="33" dur="500" fill="hold"/>
                                        <p:tgtEl>
                                          <p:spTgt spid="1923077"/>
                                        </p:tgtEl>
                                        <p:attrNameLst>
                                          <p:attrName>ppt_h</p:attrName>
                                        </p:attrNameLst>
                                      </p:cBhvr>
                                      <p:tavLst>
                                        <p:tav tm="0">
                                          <p:val>
                                            <p:fltVal val="0"/>
                                          </p:val>
                                        </p:tav>
                                        <p:tav tm="100000">
                                          <p:val>
                                            <p:strVal val="#ppt_h"/>
                                          </p:val>
                                        </p:tav>
                                      </p:tavLst>
                                    </p:anim>
                                  </p:childTnLst>
                                </p:cTn>
                              </p:par>
                            </p:childTnLst>
                          </p:cTn>
                        </p:par>
                        <p:par>
                          <p:cTn id="34" fill="hold" nodeType="afterGroup">
                            <p:stCondLst>
                              <p:cond delay="1000"/>
                            </p:stCondLst>
                            <p:childTnLst>
                              <p:par>
                                <p:cTn id="35" presetID="9" presetClass="entr" presetSubtype="0" fill="hold" grpId="0" nodeType="afterEffect">
                                  <p:stCondLst>
                                    <p:cond delay="0"/>
                                  </p:stCondLst>
                                  <p:childTnLst>
                                    <p:set>
                                      <p:cBhvr>
                                        <p:cTn id="36" dur="1" fill="hold">
                                          <p:stCondLst>
                                            <p:cond delay="0"/>
                                          </p:stCondLst>
                                        </p:cTn>
                                        <p:tgtEl>
                                          <p:spTgt spid="1923083"/>
                                        </p:tgtEl>
                                        <p:attrNameLst>
                                          <p:attrName>style.visibility</p:attrName>
                                        </p:attrNameLst>
                                      </p:cBhvr>
                                      <p:to>
                                        <p:strVal val="visible"/>
                                      </p:to>
                                    </p:set>
                                    <p:animEffect transition="in" filter="dissolve">
                                      <p:cBhvr>
                                        <p:cTn id="37" dur="500"/>
                                        <p:tgtEl>
                                          <p:spTgt spid="1923083"/>
                                        </p:tgtEl>
                                      </p:cBhvr>
                                    </p:animEffect>
                                  </p:childTnLst>
                                </p:cTn>
                              </p:par>
                            </p:childTnLst>
                          </p:cTn>
                        </p:par>
                      </p:childTnLst>
                    </p:cTn>
                  </p:par>
                  <p:par>
                    <p:cTn id="38" fill="hold" nodeType="clickPar">
                      <p:stCondLst>
                        <p:cond delay="indefinite"/>
                      </p:stCondLst>
                      <p:childTnLst>
                        <p:par>
                          <p:cTn id="39" fill="hold" nodeType="withGroup">
                            <p:stCondLst>
                              <p:cond delay="0"/>
                            </p:stCondLst>
                            <p:childTnLst>
                              <p:par>
                                <p:cTn id="40" presetID="23" presetClass="entr" presetSubtype="272" fill="hold" grpId="0" nodeType="clickEffect">
                                  <p:stCondLst>
                                    <p:cond delay="0"/>
                                  </p:stCondLst>
                                  <p:childTnLst>
                                    <p:set>
                                      <p:cBhvr>
                                        <p:cTn id="41" dur="1" fill="hold">
                                          <p:stCondLst>
                                            <p:cond delay="0"/>
                                          </p:stCondLst>
                                        </p:cTn>
                                        <p:tgtEl>
                                          <p:spTgt spid="1923084"/>
                                        </p:tgtEl>
                                        <p:attrNameLst>
                                          <p:attrName>style.visibility</p:attrName>
                                        </p:attrNameLst>
                                      </p:cBhvr>
                                      <p:to>
                                        <p:strVal val="visible"/>
                                      </p:to>
                                    </p:set>
                                    <p:anim calcmode="lin" valueType="num">
                                      <p:cBhvr>
                                        <p:cTn id="42" dur="500" fill="hold"/>
                                        <p:tgtEl>
                                          <p:spTgt spid="1923084"/>
                                        </p:tgtEl>
                                        <p:attrNameLst>
                                          <p:attrName>ppt_w</p:attrName>
                                        </p:attrNameLst>
                                      </p:cBhvr>
                                      <p:tavLst>
                                        <p:tav tm="0">
                                          <p:val>
                                            <p:strVal val="2/3*#ppt_w"/>
                                          </p:val>
                                        </p:tav>
                                        <p:tav tm="100000">
                                          <p:val>
                                            <p:strVal val="#ppt_w"/>
                                          </p:val>
                                        </p:tav>
                                      </p:tavLst>
                                    </p:anim>
                                    <p:anim calcmode="lin" valueType="num">
                                      <p:cBhvr>
                                        <p:cTn id="43" dur="500" fill="hold"/>
                                        <p:tgtEl>
                                          <p:spTgt spid="1923084"/>
                                        </p:tgtEl>
                                        <p:attrNameLst>
                                          <p:attrName>ppt_h</p:attrName>
                                        </p:attrNameLst>
                                      </p:cBhvr>
                                      <p:tavLst>
                                        <p:tav tm="0">
                                          <p:val>
                                            <p:strVal val="2/3*#ppt_h"/>
                                          </p:val>
                                        </p:tav>
                                        <p:tav tm="100000">
                                          <p:val>
                                            <p:strVal val="#ppt_h"/>
                                          </p:val>
                                        </p:tav>
                                      </p:tavLst>
                                    </p:anim>
                                  </p:childTnLst>
                                </p:cTn>
                              </p:par>
                            </p:childTnLst>
                          </p:cTn>
                        </p:par>
                        <p:par>
                          <p:cTn id="44" fill="hold" nodeType="afterGroup">
                            <p:stCondLst>
                              <p:cond delay="500"/>
                            </p:stCondLst>
                            <p:childTnLst>
                              <p:par>
                                <p:cTn id="45" presetID="23" presetClass="entr" presetSubtype="272" fill="hold" grpId="0" nodeType="afterEffect">
                                  <p:stCondLst>
                                    <p:cond delay="0"/>
                                  </p:stCondLst>
                                  <p:childTnLst>
                                    <p:set>
                                      <p:cBhvr>
                                        <p:cTn id="46" dur="1" fill="hold">
                                          <p:stCondLst>
                                            <p:cond delay="0"/>
                                          </p:stCondLst>
                                        </p:cTn>
                                        <p:tgtEl>
                                          <p:spTgt spid="1923085"/>
                                        </p:tgtEl>
                                        <p:attrNameLst>
                                          <p:attrName>style.visibility</p:attrName>
                                        </p:attrNameLst>
                                      </p:cBhvr>
                                      <p:to>
                                        <p:strVal val="visible"/>
                                      </p:to>
                                    </p:set>
                                    <p:anim calcmode="lin" valueType="num">
                                      <p:cBhvr>
                                        <p:cTn id="47" dur="500" fill="hold"/>
                                        <p:tgtEl>
                                          <p:spTgt spid="1923085"/>
                                        </p:tgtEl>
                                        <p:attrNameLst>
                                          <p:attrName>ppt_w</p:attrName>
                                        </p:attrNameLst>
                                      </p:cBhvr>
                                      <p:tavLst>
                                        <p:tav tm="0">
                                          <p:val>
                                            <p:strVal val="2/3*#ppt_w"/>
                                          </p:val>
                                        </p:tav>
                                        <p:tav tm="100000">
                                          <p:val>
                                            <p:strVal val="#ppt_w"/>
                                          </p:val>
                                        </p:tav>
                                      </p:tavLst>
                                    </p:anim>
                                    <p:anim calcmode="lin" valueType="num">
                                      <p:cBhvr>
                                        <p:cTn id="48" dur="500" fill="hold"/>
                                        <p:tgtEl>
                                          <p:spTgt spid="1923085"/>
                                        </p:tgtEl>
                                        <p:attrNameLst>
                                          <p:attrName>ppt_h</p:attrName>
                                        </p:attrNameLst>
                                      </p:cBhvr>
                                      <p:tavLst>
                                        <p:tav tm="0">
                                          <p:val>
                                            <p:strVal val="2/3*#ppt_h"/>
                                          </p:val>
                                        </p:tav>
                                        <p:tav tm="100000">
                                          <p:val>
                                            <p:strVal val="#ppt_h"/>
                                          </p:val>
                                        </p:tav>
                                      </p:tavLst>
                                    </p:anim>
                                  </p:childTnLst>
                                </p:cTn>
                              </p:par>
                            </p:childTnLst>
                          </p:cTn>
                        </p:par>
                        <p:par>
                          <p:cTn id="49" fill="hold" nodeType="afterGroup">
                            <p:stCondLst>
                              <p:cond delay="1000"/>
                            </p:stCondLst>
                            <p:childTnLst>
                              <p:par>
                                <p:cTn id="50" presetID="9" presetClass="entr" presetSubtype="0" fill="hold" grpId="0" nodeType="afterEffect">
                                  <p:stCondLst>
                                    <p:cond delay="0"/>
                                  </p:stCondLst>
                                  <p:childTnLst>
                                    <p:set>
                                      <p:cBhvr>
                                        <p:cTn id="51" dur="1" fill="hold">
                                          <p:stCondLst>
                                            <p:cond delay="0"/>
                                          </p:stCondLst>
                                        </p:cTn>
                                        <p:tgtEl>
                                          <p:spTgt spid="1923079"/>
                                        </p:tgtEl>
                                        <p:attrNameLst>
                                          <p:attrName>style.visibility</p:attrName>
                                        </p:attrNameLst>
                                      </p:cBhvr>
                                      <p:to>
                                        <p:strVal val="visible"/>
                                      </p:to>
                                    </p:set>
                                    <p:animEffect transition="in" filter="dissolve">
                                      <p:cBhvr>
                                        <p:cTn id="52" dur="500"/>
                                        <p:tgtEl>
                                          <p:spTgt spid="1923079"/>
                                        </p:tgtEl>
                                      </p:cBhvr>
                                    </p:animEffect>
                                  </p:childTnLst>
                                </p:cTn>
                              </p:par>
                            </p:childTnLst>
                          </p:cTn>
                        </p:par>
                      </p:childTnLst>
                    </p:cTn>
                  </p:par>
                  <p:par>
                    <p:cTn id="53" fill="hold" nodeType="clickPar">
                      <p:stCondLst>
                        <p:cond delay="indefinite"/>
                      </p:stCondLst>
                      <p:childTnLst>
                        <p:par>
                          <p:cTn id="54" fill="hold" nodeType="withGroup">
                            <p:stCondLst>
                              <p:cond delay="0"/>
                            </p:stCondLst>
                            <p:childTnLst>
                              <p:par>
                                <p:cTn id="55" presetID="1" presetClass="exit" presetSubtype="0" fill="hold" grpId="0" nodeType="clickEffect">
                                  <p:stCondLst>
                                    <p:cond delay="0"/>
                                  </p:stCondLst>
                                  <p:childTnLst>
                                    <p:set>
                                      <p:cBhvr>
                                        <p:cTn id="56" dur="1" fill="hold">
                                          <p:stCondLst>
                                            <p:cond delay="0"/>
                                          </p:stCondLst>
                                        </p:cTn>
                                        <p:tgtEl>
                                          <p:spTgt spid="23"/>
                                        </p:tgtEl>
                                        <p:attrNameLst>
                                          <p:attrName>style.visibility</p:attrName>
                                        </p:attrNameLst>
                                      </p:cBhvr>
                                      <p:to>
                                        <p:strVal val="hidden"/>
                                      </p:to>
                                    </p:set>
                                  </p:childTnLst>
                                </p:cTn>
                              </p:par>
                              <p:par>
                                <p:cTn id="57" presetID="9" presetClass="entr" presetSubtype="0" fill="hold" grpId="0" nodeType="withEffect">
                                  <p:stCondLst>
                                    <p:cond delay="0"/>
                                  </p:stCondLst>
                                  <p:childTnLst>
                                    <p:set>
                                      <p:cBhvr>
                                        <p:cTn id="58" dur="1" fill="hold">
                                          <p:stCondLst>
                                            <p:cond delay="0"/>
                                          </p:stCondLst>
                                        </p:cTn>
                                        <p:tgtEl>
                                          <p:spTgt spid="1923086"/>
                                        </p:tgtEl>
                                        <p:attrNameLst>
                                          <p:attrName>style.visibility</p:attrName>
                                        </p:attrNameLst>
                                      </p:cBhvr>
                                      <p:to>
                                        <p:strVal val="visible"/>
                                      </p:to>
                                    </p:set>
                                    <p:animEffect transition="in" filter="dissolve">
                                      <p:cBhvr>
                                        <p:cTn id="59" dur="500"/>
                                        <p:tgtEl>
                                          <p:spTgt spid="1923086"/>
                                        </p:tgtEl>
                                      </p:cBhvr>
                                    </p:animEffect>
                                  </p:childTnLst>
                                </p:cTn>
                              </p:par>
                            </p:childTnLst>
                          </p:cTn>
                        </p:par>
                        <p:par>
                          <p:cTn id="60" fill="hold" nodeType="afterGroup">
                            <p:stCondLst>
                              <p:cond delay="500"/>
                            </p:stCondLst>
                            <p:childTnLst>
                              <p:par>
                                <p:cTn id="61" presetID="22" presetClass="entr" presetSubtype="4" fill="hold" grpId="0" nodeType="afterEffect">
                                  <p:stCondLst>
                                    <p:cond delay="0"/>
                                  </p:stCondLst>
                                  <p:childTnLst>
                                    <p:set>
                                      <p:cBhvr>
                                        <p:cTn id="62" dur="1" fill="hold">
                                          <p:stCondLst>
                                            <p:cond delay="0"/>
                                          </p:stCondLst>
                                        </p:cTn>
                                        <p:tgtEl>
                                          <p:spTgt spid="1923087"/>
                                        </p:tgtEl>
                                        <p:attrNameLst>
                                          <p:attrName>style.visibility</p:attrName>
                                        </p:attrNameLst>
                                      </p:cBhvr>
                                      <p:to>
                                        <p:strVal val="visible"/>
                                      </p:to>
                                    </p:set>
                                    <p:animEffect transition="in" filter="wipe(down)">
                                      <p:cBhvr>
                                        <p:cTn id="63" dur="500"/>
                                        <p:tgtEl>
                                          <p:spTgt spid="1923087"/>
                                        </p:tgtEl>
                                      </p:cBhvr>
                                    </p:animEffect>
                                  </p:childTnLst>
                                </p:cTn>
                              </p:par>
                            </p:childTnLst>
                          </p:cTn>
                        </p:par>
                        <p:par>
                          <p:cTn id="64" fill="hold" nodeType="afterGroup">
                            <p:stCondLst>
                              <p:cond delay="1000"/>
                            </p:stCondLst>
                            <p:childTnLst>
                              <p:par>
                                <p:cTn id="65" presetID="22" presetClass="entr" presetSubtype="1" fill="hold" grpId="0" nodeType="afterEffect">
                                  <p:stCondLst>
                                    <p:cond delay="0"/>
                                  </p:stCondLst>
                                  <p:childTnLst>
                                    <p:set>
                                      <p:cBhvr>
                                        <p:cTn id="66" dur="1" fill="hold">
                                          <p:stCondLst>
                                            <p:cond delay="0"/>
                                          </p:stCondLst>
                                        </p:cTn>
                                        <p:tgtEl>
                                          <p:spTgt spid="1923088"/>
                                        </p:tgtEl>
                                        <p:attrNameLst>
                                          <p:attrName>style.visibility</p:attrName>
                                        </p:attrNameLst>
                                      </p:cBhvr>
                                      <p:to>
                                        <p:strVal val="visible"/>
                                      </p:to>
                                    </p:set>
                                    <p:animEffect transition="in" filter="wipe(up)">
                                      <p:cBhvr>
                                        <p:cTn id="67" dur="500"/>
                                        <p:tgtEl>
                                          <p:spTgt spid="1923088"/>
                                        </p:tgtEl>
                                      </p:cBhvr>
                                    </p:animEffect>
                                  </p:childTnLst>
                                </p:cTn>
                              </p:par>
                            </p:childTnLst>
                          </p:cTn>
                        </p:par>
                        <p:par>
                          <p:cTn id="68" fill="hold" nodeType="afterGroup">
                            <p:stCondLst>
                              <p:cond delay="1500"/>
                            </p:stCondLst>
                            <p:childTnLst>
                              <p:par>
                                <p:cTn id="69" presetID="23" presetClass="entr" presetSubtype="16" fill="hold" nodeType="afterEffect">
                                  <p:stCondLst>
                                    <p:cond delay="0"/>
                                  </p:stCondLst>
                                  <p:childTnLst>
                                    <p:set>
                                      <p:cBhvr>
                                        <p:cTn id="70" dur="1" fill="hold">
                                          <p:stCondLst>
                                            <p:cond delay="0"/>
                                          </p:stCondLst>
                                        </p:cTn>
                                        <p:tgtEl>
                                          <p:spTgt spid="2"/>
                                        </p:tgtEl>
                                        <p:attrNameLst>
                                          <p:attrName>style.visibility</p:attrName>
                                        </p:attrNameLst>
                                      </p:cBhvr>
                                      <p:to>
                                        <p:strVal val="visible"/>
                                      </p:to>
                                    </p:set>
                                    <p:anim calcmode="lin" valueType="num">
                                      <p:cBhvr>
                                        <p:cTn id="71" dur="500" fill="hold"/>
                                        <p:tgtEl>
                                          <p:spTgt spid="2"/>
                                        </p:tgtEl>
                                        <p:attrNameLst>
                                          <p:attrName>ppt_w</p:attrName>
                                        </p:attrNameLst>
                                      </p:cBhvr>
                                      <p:tavLst>
                                        <p:tav tm="0">
                                          <p:val>
                                            <p:fltVal val="0"/>
                                          </p:val>
                                        </p:tav>
                                        <p:tav tm="100000">
                                          <p:val>
                                            <p:strVal val="#ppt_w"/>
                                          </p:val>
                                        </p:tav>
                                      </p:tavLst>
                                    </p:anim>
                                    <p:anim calcmode="lin" valueType="num">
                                      <p:cBhvr>
                                        <p:cTn id="72" dur="500" fill="hold"/>
                                        <p:tgtEl>
                                          <p:spTgt spid="2"/>
                                        </p:tgtEl>
                                        <p:attrNameLst>
                                          <p:attrName>ppt_h</p:attrName>
                                        </p:attrNameLst>
                                      </p:cBhvr>
                                      <p:tavLst>
                                        <p:tav tm="0">
                                          <p:val>
                                            <p:fltVal val="0"/>
                                          </p:val>
                                        </p:tav>
                                        <p:tav tm="100000">
                                          <p:val>
                                            <p:strVal val="#ppt_h"/>
                                          </p:val>
                                        </p:tav>
                                      </p:tavLst>
                                    </p:anim>
                                  </p:childTnLst>
                                </p:cTn>
                              </p:par>
                            </p:childTnLst>
                          </p:cTn>
                        </p:par>
                        <p:par>
                          <p:cTn id="73" fill="hold" nodeType="afterGroup">
                            <p:stCondLst>
                              <p:cond delay="2000"/>
                            </p:stCondLst>
                            <p:childTnLst>
                              <p:par>
                                <p:cTn id="74" presetID="9" presetClass="entr" presetSubtype="0" fill="hold" grpId="0" nodeType="afterEffect">
                                  <p:stCondLst>
                                    <p:cond delay="0"/>
                                  </p:stCondLst>
                                  <p:childTnLst>
                                    <p:set>
                                      <p:cBhvr>
                                        <p:cTn id="75" dur="1" fill="hold">
                                          <p:stCondLst>
                                            <p:cond delay="0"/>
                                          </p:stCondLst>
                                        </p:cTn>
                                        <p:tgtEl>
                                          <p:spTgt spid="1923080"/>
                                        </p:tgtEl>
                                        <p:attrNameLst>
                                          <p:attrName>style.visibility</p:attrName>
                                        </p:attrNameLst>
                                      </p:cBhvr>
                                      <p:to>
                                        <p:strVal val="visible"/>
                                      </p:to>
                                    </p:set>
                                    <p:animEffect transition="in" filter="dissolve">
                                      <p:cBhvr>
                                        <p:cTn id="76" dur="500"/>
                                        <p:tgtEl>
                                          <p:spTgt spid="192308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23075" grpId="0" animBg="1" autoUpdateAnimBg="0"/>
      <p:bldP spid="1923076" grpId="0" animBg="1" autoUpdateAnimBg="0"/>
      <p:bldP spid="1923077" grpId="0" animBg="1"/>
      <p:bldP spid="1923078" grpId="0" animBg="1" autoUpdateAnimBg="0"/>
      <p:bldP spid="1923079" grpId="0" animBg="1" autoUpdateAnimBg="0"/>
      <p:bldP spid="1923080" grpId="0" animBg="1" autoUpdateAnimBg="0"/>
      <p:bldP spid="1923081" grpId="0" animBg="1" autoUpdateAnimBg="0"/>
      <p:bldP spid="1923082" grpId="0" animBg="1"/>
      <p:bldP spid="1923083" grpId="0" animBg="1" autoUpdateAnimBg="0"/>
      <p:bldP spid="1923084" grpId="0" animBg="1" autoUpdateAnimBg="0"/>
      <p:bldP spid="1923085" grpId="0" animBg="1"/>
      <p:bldP spid="1923086" grpId="0" animBg="1" autoUpdateAnimBg="0"/>
      <p:bldP spid="1923087" grpId="0" animBg="1"/>
      <p:bldP spid="1923088" grpId="0" animBg="1"/>
      <p:bldP spid="23" grpId="0" animBg="1"/>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Date Placeholder 2"/>
          <p:cNvSpPr>
            <a:spLocks noGrp="1"/>
          </p:cNvSpPr>
          <p:nvPr>
            <p:ph type="dt" sz="quarter" idx="10"/>
          </p:nvPr>
        </p:nvSpPr>
        <p:spPr/>
        <p:txBody>
          <a:bodyPr/>
          <a:lstStyle/>
          <a:p>
            <a:pPr>
              <a:defRPr/>
            </a:pPr>
            <a:fld id="{AD82C7B6-B946-4C32-9DB0-FB320B1697D2}" type="datetime4">
              <a:rPr lang="en-US" smtClean="0"/>
              <a:t>May 5, 2021</a:t>
            </a:fld>
            <a:endParaRPr lang="en-US" altLang="en-US">
              <a:solidFill>
                <a:schemeClr val="bg2"/>
              </a:solidFill>
            </a:endParaRPr>
          </a:p>
        </p:txBody>
      </p:sp>
      <p:sp>
        <p:nvSpPr>
          <p:cNvPr id="18" name="Slide Number Placeholder 4"/>
          <p:cNvSpPr>
            <a:spLocks noGrp="1"/>
          </p:cNvSpPr>
          <p:nvPr>
            <p:ph type="sldNum" sz="quarter" idx="12"/>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F5358E06-D7C0-424C-824D-4543A0FEC631}" type="slidenum">
              <a:rPr lang="en-US" altLang="en-US" sz="1400">
                <a:solidFill>
                  <a:srgbClr val="000066"/>
                </a:solidFill>
                <a:latin typeface="Arial" panose="020B0604020202020204" pitchFamily="34" charset="0"/>
              </a:rPr>
              <a:pPr/>
              <a:t>34</a:t>
            </a:fld>
            <a:endParaRPr lang="en-US" altLang="en-US" sz="1400">
              <a:solidFill>
                <a:srgbClr val="000066"/>
              </a:solidFill>
              <a:latin typeface="Arial" panose="020B0604020202020204" pitchFamily="34" charset="0"/>
            </a:endParaRPr>
          </a:p>
        </p:txBody>
      </p:sp>
      <p:sp>
        <p:nvSpPr>
          <p:cNvPr id="30725" name="Rectangle 2"/>
          <p:cNvSpPr>
            <a:spLocks noGrp="1" noChangeArrowheads="1"/>
          </p:cNvSpPr>
          <p:nvPr>
            <p:ph type="title"/>
          </p:nvPr>
        </p:nvSpPr>
        <p:spPr/>
        <p:txBody>
          <a:bodyPr/>
          <a:lstStyle/>
          <a:p>
            <a:r>
              <a:rPr lang="en-US" altLang="en-US" dirty="0" smtClean="0">
                <a:cs typeface="Times New Roman" panose="02020603050405020304" pitchFamily="18" charset="0"/>
              </a:rPr>
              <a:t>BI: Answer</a:t>
            </a:r>
          </a:p>
        </p:txBody>
      </p:sp>
      <p:sp>
        <p:nvSpPr>
          <p:cNvPr id="30727" name="Rectangle 15"/>
          <p:cNvSpPr>
            <a:spLocks noGrp="1" noChangeArrowheads="1"/>
          </p:cNvSpPr>
          <p:nvPr>
            <p:ph type="body" idx="4294967295"/>
          </p:nvPr>
        </p:nvSpPr>
        <p:spPr/>
        <p:txBody>
          <a:bodyPr/>
          <a:lstStyle/>
          <a:p>
            <a:r>
              <a:rPr lang="en-US" altLang="en-US" dirty="0" smtClean="0">
                <a:cs typeface="Times New Roman" panose="02020603050405020304" pitchFamily="18" charset="0"/>
              </a:rPr>
              <a:t>Answer</a:t>
            </a:r>
          </a:p>
          <a:p>
            <a:pPr lvl="1"/>
            <a:r>
              <a:rPr lang="en-US" altLang="en-US" dirty="0" smtClean="0">
                <a:cs typeface="Times New Roman" panose="02020603050405020304" pitchFamily="18" charset="0"/>
              </a:rPr>
              <a:t>Bank gets $10K, Finco gets $10K, Creditco gets $0</a:t>
            </a:r>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 name="Date Placeholder 2"/>
          <p:cNvSpPr>
            <a:spLocks noGrp="1"/>
          </p:cNvSpPr>
          <p:nvPr>
            <p:ph type="dt" sz="quarter" idx="10"/>
          </p:nvPr>
        </p:nvSpPr>
        <p:spPr/>
        <p:txBody>
          <a:bodyPr/>
          <a:lstStyle/>
          <a:p>
            <a:pPr>
              <a:defRPr/>
            </a:pPr>
            <a:fld id="{E95FEEB4-C2F0-4ECF-9D9A-89211987C6AC}" type="datetime4">
              <a:rPr lang="en-US" smtClean="0"/>
              <a:t>May 5, 2021</a:t>
            </a:fld>
            <a:endParaRPr lang="en-US" altLang="en-US">
              <a:solidFill>
                <a:schemeClr val="bg2"/>
              </a:solidFill>
            </a:endParaRPr>
          </a:p>
        </p:txBody>
      </p:sp>
      <p:sp>
        <p:nvSpPr>
          <p:cNvPr id="25" name="Slide Number Placeholder 4"/>
          <p:cNvSpPr>
            <a:spLocks noGrp="1"/>
          </p:cNvSpPr>
          <p:nvPr>
            <p:ph type="sldNum" sz="quarter" idx="12"/>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6900A371-4113-42CF-B8E3-601B8EDEBBF0}" type="slidenum">
              <a:rPr lang="en-US" altLang="en-US" sz="1400">
                <a:solidFill>
                  <a:srgbClr val="000066"/>
                </a:solidFill>
                <a:latin typeface="Arial" panose="020B0604020202020204" pitchFamily="34" charset="0"/>
              </a:rPr>
              <a:pPr/>
              <a:t>35</a:t>
            </a:fld>
            <a:endParaRPr lang="en-US" altLang="en-US" sz="1400">
              <a:solidFill>
                <a:srgbClr val="000066"/>
              </a:solidFill>
              <a:latin typeface="Arial" panose="020B0604020202020204" pitchFamily="34" charset="0"/>
            </a:endParaRPr>
          </a:p>
        </p:txBody>
      </p:sp>
      <p:sp>
        <p:nvSpPr>
          <p:cNvPr id="32773" name="Rectangle 2"/>
          <p:cNvSpPr>
            <a:spLocks noGrp="1" noChangeArrowheads="1"/>
          </p:cNvSpPr>
          <p:nvPr>
            <p:ph type="title"/>
          </p:nvPr>
        </p:nvSpPr>
        <p:spPr/>
        <p:txBody>
          <a:bodyPr/>
          <a:lstStyle/>
          <a:p>
            <a:r>
              <a:rPr lang="en-US" altLang="en-US" dirty="0" smtClean="0">
                <a:cs typeface="Times New Roman" panose="02020603050405020304" pitchFamily="18" charset="0"/>
              </a:rPr>
              <a:t>BII: Answer</a:t>
            </a:r>
          </a:p>
        </p:txBody>
      </p:sp>
      <p:sp>
        <p:nvSpPr>
          <p:cNvPr id="32775" name="Rectangle 22"/>
          <p:cNvSpPr>
            <a:spLocks noGrp="1" noChangeArrowheads="1"/>
          </p:cNvSpPr>
          <p:nvPr>
            <p:ph type="body" idx="4294967295"/>
          </p:nvPr>
        </p:nvSpPr>
        <p:spPr/>
        <p:txBody>
          <a:bodyPr/>
          <a:lstStyle/>
          <a:p>
            <a:r>
              <a:rPr lang="en-US" altLang="en-US" dirty="0" smtClean="0">
                <a:cs typeface="Times New Roman" panose="02020603050405020304" pitchFamily="18" charset="0"/>
              </a:rPr>
              <a:t>Answer</a:t>
            </a:r>
          </a:p>
          <a:p>
            <a:pPr lvl="1"/>
            <a:r>
              <a:rPr lang="en-US" altLang="en-US" dirty="0" smtClean="0">
                <a:cs typeface="Times New Roman" panose="02020603050405020304" pitchFamily="18" charset="0"/>
              </a:rPr>
              <a:t>Bank gets $20K, Finco gets $0</a:t>
            </a:r>
          </a:p>
          <a:p>
            <a:pPr lvl="1"/>
            <a:r>
              <a:rPr lang="en-US" altLang="en-US" dirty="0" smtClean="0">
                <a:cs typeface="Times New Roman" panose="02020603050405020304" pitchFamily="18" charset="0"/>
              </a:rPr>
              <a:t>Creditco has already been paid $10K</a:t>
            </a:r>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Date Placeholder 2"/>
          <p:cNvSpPr>
            <a:spLocks noGrp="1"/>
          </p:cNvSpPr>
          <p:nvPr>
            <p:ph type="dt" sz="quarter" idx="10"/>
          </p:nvPr>
        </p:nvSpPr>
        <p:spPr/>
        <p:txBody>
          <a:bodyPr/>
          <a:lstStyle/>
          <a:p>
            <a:pPr>
              <a:defRPr/>
            </a:pPr>
            <a:fld id="{46B211F2-C303-4DD7-B79F-AFD466A19F60}" type="datetime4">
              <a:rPr lang="en-US" smtClean="0"/>
              <a:t>May 5, 2021</a:t>
            </a:fld>
            <a:endParaRPr lang="en-US" altLang="en-US">
              <a:solidFill>
                <a:schemeClr val="bg2"/>
              </a:solidFill>
            </a:endParaRPr>
          </a:p>
        </p:txBody>
      </p:sp>
      <p:sp>
        <p:nvSpPr>
          <p:cNvPr id="16" name="Slide Number Placeholder 4"/>
          <p:cNvSpPr>
            <a:spLocks noGrp="1"/>
          </p:cNvSpPr>
          <p:nvPr>
            <p:ph type="sldNum" sz="quarter" idx="12"/>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A6783AF5-4357-4B90-813F-2BD8483D6D12}" type="slidenum">
              <a:rPr lang="en-US" altLang="en-US" sz="1400">
                <a:solidFill>
                  <a:srgbClr val="000066"/>
                </a:solidFill>
                <a:latin typeface="Arial" panose="020B0604020202020204" pitchFamily="34" charset="0"/>
              </a:rPr>
              <a:pPr/>
              <a:t>36</a:t>
            </a:fld>
            <a:endParaRPr lang="en-US" altLang="en-US" sz="1400">
              <a:solidFill>
                <a:srgbClr val="000066"/>
              </a:solidFill>
              <a:latin typeface="Arial" panose="020B0604020202020204" pitchFamily="34" charset="0"/>
            </a:endParaRPr>
          </a:p>
        </p:txBody>
      </p:sp>
      <p:sp>
        <p:nvSpPr>
          <p:cNvPr id="29701" name="Rectangle 2"/>
          <p:cNvSpPr>
            <a:spLocks noGrp="1" noChangeArrowheads="1"/>
          </p:cNvSpPr>
          <p:nvPr>
            <p:ph type="title"/>
          </p:nvPr>
        </p:nvSpPr>
        <p:spPr/>
        <p:txBody>
          <a:bodyPr/>
          <a:lstStyle/>
          <a:p>
            <a:r>
              <a:rPr lang="en-US" altLang="en-US" dirty="0" smtClean="0">
                <a:cs typeface="Times New Roman" panose="02020603050405020304" pitchFamily="18" charset="0"/>
              </a:rPr>
              <a:t>Joint SPs?</a:t>
            </a:r>
          </a:p>
        </p:txBody>
      </p:sp>
      <p:sp>
        <p:nvSpPr>
          <p:cNvPr id="1843203" name="AutoShape 3"/>
          <p:cNvSpPr>
            <a:spLocks noChangeArrowheads="1"/>
          </p:cNvSpPr>
          <p:nvPr/>
        </p:nvSpPr>
        <p:spPr bwMode="auto">
          <a:xfrm>
            <a:off x="0" y="5634038"/>
            <a:ext cx="2590800" cy="1066800"/>
          </a:xfrm>
          <a:prstGeom prst="flowChartInputOutput">
            <a:avLst/>
          </a:prstGeom>
          <a:solidFill>
            <a:srgbClr val="FFFF00"/>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4000"/>
              <a:t>Bank</a:t>
            </a:r>
          </a:p>
        </p:txBody>
      </p:sp>
      <p:sp>
        <p:nvSpPr>
          <p:cNvPr id="1843204" name="AutoShape 4"/>
          <p:cNvSpPr>
            <a:spLocks noChangeArrowheads="1"/>
          </p:cNvSpPr>
          <p:nvPr/>
        </p:nvSpPr>
        <p:spPr bwMode="auto">
          <a:xfrm>
            <a:off x="149894" y="1447800"/>
            <a:ext cx="2286000" cy="1219200"/>
          </a:xfrm>
          <a:prstGeom prst="flowChartProcess">
            <a:avLst/>
          </a:prstGeom>
          <a:solidFill>
            <a:srgbClr val="00FF00"/>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4000"/>
              <a:t>Debtor</a:t>
            </a:r>
          </a:p>
        </p:txBody>
      </p:sp>
      <p:sp>
        <p:nvSpPr>
          <p:cNvPr id="1843205" name="Line 5"/>
          <p:cNvSpPr>
            <a:spLocks noChangeShapeType="1"/>
          </p:cNvSpPr>
          <p:nvPr/>
        </p:nvSpPr>
        <p:spPr bwMode="auto">
          <a:xfrm flipV="1">
            <a:off x="2519680" y="2429292"/>
            <a:ext cx="5890394" cy="47445"/>
          </a:xfrm>
          <a:prstGeom prst="line">
            <a:avLst/>
          </a:prstGeom>
          <a:noFill/>
          <a:ln w="190500">
            <a:solidFill>
              <a:srgbClr val="FF0000"/>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843206" name="AutoShape 6"/>
          <p:cNvSpPr>
            <a:spLocks noChangeArrowheads="1"/>
          </p:cNvSpPr>
          <p:nvPr/>
        </p:nvSpPr>
        <p:spPr bwMode="auto">
          <a:xfrm>
            <a:off x="1086159" y="3067228"/>
            <a:ext cx="5948920" cy="2281476"/>
          </a:xfrm>
          <a:prstGeom prst="flowChartAlternateProcess">
            <a:avLst/>
          </a:prstGeom>
          <a:solidFill>
            <a:srgbClr val="00FFFF"/>
          </a:solidFill>
          <a:ln w="9525">
            <a:solidFill>
              <a:schemeClr val="tx1"/>
            </a:solidFill>
            <a:miter lim="800000"/>
            <a:headEnd/>
            <a:tailEnd/>
          </a:ln>
        </p:spPr>
        <p:txBody>
          <a:bodyPr wrap="square" anchor="ctr">
            <a:spAutoFit/>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3200" dirty="0"/>
              <a:t>2/1: $10K</a:t>
            </a:r>
          </a:p>
          <a:p>
            <a:pPr algn="ctr"/>
            <a:r>
              <a:rPr lang="en-US" altLang="en-US" sz="3200" dirty="0"/>
              <a:t>SA: EQ, for all debts owed N and </a:t>
            </a:r>
            <a:r>
              <a:rPr lang="en-US" altLang="en-US" sz="3200" dirty="0" smtClean="0"/>
              <a:t>HA to Bank and/or </a:t>
            </a:r>
            <a:r>
              <a:rPr lang="en-US" altLang="en-US" sz="3200" dirty="0" err="1" smtClean="0"/>
              <a:t>Creditco</a:t>
            </a:r>
            <a:endParaRPr lang="en-US" altLang="en-US" sz="3200" dirty="0"/>
          </a:p>
          <a:p>
            <a:pPr algn="ctr"/>
            <a:r>
              <a:rPr lang="en-US" altLang="en-US" sz="3200" dirty="0"/>
              <a:t>FS: </a:t>
            </a:r>
            <a:r>
              <a:rPr lang="en-US" altLang="en-US" sz="3200" dirty="0" smtClean="0"/>
              <a:t>EQ, SPs: Bank and </a:t>
            </a:r>
            <a:r>
              <a:rPr lang="en-US" altLang="en-US" sz="3200" dirty="0" err="1" smtClean="0"/>
              <a:t>Creditco</a:t>
            </a:r>
            <a:endParaRPr lang="en-US" altLang="en-US" sz="3200" dirty="0" smtClean="0"/>
          </a:p>
        </p:txBody>
      </p:sp>
      <p:sp>
        <p:nvSpPr>
          <p:cNvPr id="1843207" name="AutoShape 7"/>
          <p:cNvSpPr>
            <a:spLocks noChangeArrowheads="1"/>
          </p:cNvSpPr>
          <p:nvPr/>
        </p:nvSpPr>
        <p:spPr bwMode="auto">
          <a:xfrm>
            <a:off x="7726533" y="4359474"/>
            <a:ext cx="3854752" cy="1191816"/>
          </a:xfrm>
          <a:prstGeom prst="flowChartAlternateProcess">
            <a:avLst/>
          </a:prstGeom>
          <a:solidFill>
            <a:srgbClr val="00FFFF"/>
          </a:solidFill>
          <a:ln w="9525">
            <a:solidFill>
              <a:schemeClr val="tx1"/>
            </a:solidFill>
            <a:miter lim="800000"/>
            <a:headEnd/>
            <a:tailEnd/>
          </a:ln>
        </p:spPr>
        <p:txBody>
          <a:bodyPr wrap="square" anchor="ctr">
            <a:spAutoFit/>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3200" dirty="0" smtClean="0"/>
              <a:t>3/5: $10K pursuant to 2/1 Arrangements</a:t>
            </a:r>
            <a:endParaRPr lang="en-US" altLang="en-US" sz="3200" dirty="0"/>
          </a:p>
        </p:txBody>
      </p:sp>
      <p:sp>
        <p:nvSpPr>
          <p:cNvPr id="1843208" name="Text Box 8"/>
          <p:cNvSpPr txBox="1">
            <a:spLocks noChangeArrowheads="1"/>
          </p:cNvSpPr>
          <p:nvPr/>
        </p:nvSpPr>
        <p:spPr bwMode="auto">
          <a:xfrm>
            <a:off x="8641354" y="2987337"/>
            <a:ext cx="3464011" cy="1200329"/>
          </a:xfrm>
          <a:prstGeom prst="rect">
            <a:avLst/>
          </a:prstGeom>
          <a:noFill/>
          <a:ln w="38100">
            <a:solidFill>
              <a:srgbClr val="FF0000"/>
            </a:solid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spcBef>
                <a:spcPct val="50000"/>
              </a:spcBef>
            </a:pPr>
            <a:r>
              <a:rPr lang="en-US" altLang="en-US" sz="3600" dirty="0">
                <a:solidFill>
                  <a:srgbClr val="FF0000"/>
                </a:solidFill>
              </a:rPr>
              <a:t>4/15 How split EQ worth $20K?</a:t>
            </a:r>
          </a:p>
        </p:txBody>
      </p:sp>
      <p:sp>
        <p:nvSpPr>
          <p:cNvPr id="1843209" name="AutoShape 9"/>
          <p:cNvSpPr>
            <a:spLocks noChangeArrowheads="1"/>
          </p:cNvSpPr>
          <p:nvPr/>
        </p:nvSpPr>
        <p:spPr bwMode="auto">
          <a:xfrm>
            <a:off x="8220427" y="1728907"/>
            <a:ext cx="2590800" cy="1066800"/>
          </a:xfrm>
          <a:prstGeom prst="flowChartInputOutput">
            <a:avLst/>
          </a:prstGeom>
          <a:solidFill>
            <a:srgbClr val="FFFF00"/>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4000"/>
              <a:t>Finco</a:t>
            </a:r>
          </a:p>
        </p:txBody>
      </p:sp>
      <p:sp>
        <p:nvSpPr>
          <p:cNvPr id="1843210" name="Line 10"/>
          <p:cNvSpPr>
            <a:spLocks noChangeShapeType="1"/>
          </p:cNvSpPr>
          <p:nvPr/>
        </p:nvSpPr>
        <p:spPr bwMode="auto">
          <a:xfrm rot="16200000">
            <a:off x="-711945" y="4158725"/>
            <a:ext cx="2924176" cy="16926"/>
          </a:xfrm>
          <a:prstGeom prst="line">
            <a:avLst/>
          </a:prstGeom>
          <a:noFill/>
          <a:ln w="190500">
            <a:solidFill>
              <a:schemeClr val="hlink"/>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843211" name="AutoShape 11"/>
          <p:cNvSpPr>
            <a:spLocks noChangeArrowheads="1"/>
          </p:cNvSpPr>
          <p:nvPr/>
        </p:nvSpPr>
        <p:spPr bwMode="auto">
          <a:xfrm>
            <a:off x="3975100" y="1171396"/>
            <a:ext cx="2618205" cy="1191816"/>
          </a:xfrm>
          <a:prstGeom prst="flowChartAlternateProcess">
            <a:avLst/>
          </a:prstGeom>
          <a:solidFill>
            <a:srgbClr val="00FFFF"/>
          </a:solidFill>
          <a:ln w="9525">
            <a:solidFill>
              <a:schemeClr val="tx1"/>
            </a:solidFill>
            <a:miter lim="800000"/>
            <a:headEnd/>
            <a:tailEnd/>
          </a:ln>
        </p:spPr>
        <p:txBody>
          <a:bodyPr wrap="square" anchor="ctr">
            <a:spAutoFit/>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3200" dirty="0" smtClean="0"/>
              <a:t>2/15</a:t>
            </a:r>
            <a:r>
              <a:rPr lang="en-US" altLang="en-US" sz="3200" dirty="0"/>
              <a:t>: $10K</a:t>
            </a:r>
          </a:p>
          <a:p>
            <a:pPr algn="ctr"/>
            <a:r>
              <a:rPr lang="en-US" altLang="en-US" sz="3200" dirty="0"/>
              <a:t>SA, FS: EQ</a:t>
            </a:r>
          </a:p>
        </p:txBody>
      </p:sp>
      <p:sp>
        <p:nvSpPr>
          <p:cNvPr id="1843212" name="AutoShape 12"/>
          <p:cNvSpPr>
            <a:spLocks noChangeArrowheads="1"/>
          </p:cNvSpPr>
          <p:nvPr/>
        </p:nvSpPr>
        <p:spPr bwMode="auto">
          <a:xfrm>
            <a:off x="7782559" y="5579626"/>
            <a:ext cx="2590800" cy="1066800"/>
          </a:xfrm>
          <a:prstGeom prst="flowChartInputOutput">
            <a:avLst/>
          </a:prstGeom>
          <a:solidFill>
            <a:srgbClr val="FFFF00"/>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4000"/>
              <a:t>Creditco</a:t>
            </a:r>
          </a:p>
        </p:txBody>
      </p:sp>
      <p:sp>
        <p:nvSpPr>
          <p:cNvPr id="1843213" name="Line 13"/>
          <p:cNvSpPr>
            <a:spLocks noChangeShapeType="1"/>
          </p:cNvSpPr>
          <p:nvPr/>
        </p:nvSpPr>
        <p:spPr bwMode="auto">
          <a:xfrm>
            <a:off x="2435894" y="2648546"/>
            <a:ext cx="5540727" cy="3540680"/>
          </a:xfrm>
          <a:prstGeom prst="line">
            <a:avLst/>
          </a:prstGeom>
          <a:noFill/>
          <a:ln w="190500">
            <a:solidFill>
              <a:srgbClr val="008000"/>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en-US" sz="3200"/>
          </a:p>
        </p:txBody>
      </p:sp>
      <p:sp>
        <p:nvSpPr>
          <p:cNvPr id="17" name="Rectangle 5"/>
          <p:cNvSpPr>
            <a:spLocks noChangeArrowheads="1"/>
          </p:cNvSpPr>
          <p:nvPr/>
        </p:nvSpPr>
        <p:spPr bwMode="auto">
          <a:xfrm>
            <a:off x="12021709" y="6700838"/>
            <a:ext cx="173037" cy="157162"/>
          </a:xfrm>
          <a:prstGeom prst="rect">
            <a:avLst/>
          </a:prstGeom>
          <a:solidFill>
            <a:srgbClr val="3366FF"/>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endParaRPr lang="en-US" altLang="en-US"/>
          </a:p>
        </p:txBody>
      </p:sp>
      <p:sp>
        <p:nvSpPr>
          <p:cNvPr id="18" name="Text Box 5"/>
          <p:cNvSpPr txBox="1">
            <a:spLocks noChangeArrowheads="1"/>
          </p:cNvSpPr>
          <p:nvPr/>
        </p:nvSpPr>
        <p:spPr bwMode="auto">
          <a:xfrm>
            <a:off x="10112433" y="0"/>
            <a:ext cx="2079567" cy="461665"/>
          </a:xfrm>
          <a:prstGeom prst="rect">
            <a:avLst/>
          </a:prstGeom>
          <a:solidFill>
            <a:schemeClr val="bg2">
              <a:alpha val="10000"/>
            </a:schemeClr>
          </a:solidFill>
          <a:ln w="9525">
            <a:noFill/>
            <a:miter lim="800000"/>
            <a:headEnd/>
            <a:tailEnd/>
          </a:ln>
        </p:spPr>
        <p:txBody>
          <a:bodyPr wrap="square">
            <a:spAutoFit/>
          </a:bodyPr>
          <a:lstStyle>
            <a:defPPr>
              <a:defRPr lang="en-US"/>
            </a:defPPr>
            <a:lvl1pPr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1pPr>
            <a:lvl2pPr marL="4572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2pPr>
            <a:lvl3pPr marL="9144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3pPr>
            <a:lvl4pPr marL="13716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4pPr>
            <a:lvl5pPr marL="18288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5pPr>
            <a:lvl6pPr marL="2286000" algn="l" defTabSz="914400" rtl="0" eaLnBrk="1" latinLnBrk="0" hangingPunct="1">
              <a:defRPr kumimoji="1" sz="2400" i="1" kern="1200">
                <a:solidFill>
                  <a:schemeClr val="tx1"/>
                </a:solidFill>
                <a:latin typeface="Times New Roman" pitchFamily="18" charset="0"/>
                <a:ea typeface="+mn-ea"/>
                <a:cs typeface="+mn-cs"/>
              </a:defRPr>
            </a:lvl6pPr>
            <a:lvl7pPr marL="2743200" algn="l" defTabSz="914400" rtl="0" eaLnBrk="1" latinLnBrk="0" hangingPunct="1">
              <a:defRPr kumimoji="1" sz="2400" i="1" kern="1200">
                <a:solidFill>
                  <a:schemeClr val="tx1"/>
                </a:solidFill>
                <a:latin typeface="Times New Roman" pitchFamily="18" charset="0"/>
                <a:ea typeface="+mn-ea"/>
                <a:cs typeface="+mn-cs"/>
              </a:defRPr>
            </a:lvl7pPr>
            <a:lvl8pPr marL="3200400" algn="l" defTabSz="914400" rtl="0" eaLnBrk="1" latinLnBrk="0" hangingPunct="1">
              <a:defRPr kumimoji="1" sz="2400" i="1" kern="1200">
                <a:solidFill>
                  <a:schemeClr val="tx1"/>
                </a:solidFill>
                <a:latin typeface="Times New Roman" pitchFamily="18" charset="0"/>
                <a:ea typeface="+mn-ea"/>
                <a:cs typeface="+mn-cs"/>
              </a:defRPr>
            </a:lvl8pPr>
            <a:lvl9pPr marL="3657600" algn="l" defTabSz="914400" rtl="0" eaLnBrk="1" latinLnBrk="0" hangingPunct="1">
              <a:defRPr kumimoji="1" sz="2400" i="1" kern="1200">
                <a:solidFill>
                  <a:schemeClr val="tx1"/>
                </a:solidFill>
                <a:latin typeface="Times New Roman" pitchFamily="18" charset="0"/>
                <a:ea typeface="+mn-ea"/>
                <a:cs typeface="+mn-cs"/>
              </a:defRPr>
            </a:lvl9pPr>
          </a:lstStyle>
          <a:p>
            <a:pPr algn="r">
              <a:spcBef>
                <a:spcPct val="50000"/>
              </a:spcBef>
              <a:defRPr/>
            </a:pPr>
            <a:r>
              <a:rPr lang="en-US" b="1" i="0" dirty="0" smtClean="0">
                <a:solidFill>
                  <a:schemeClr val="accent4">
                    <a:lumMod val="75000"/>
                    <a:lumOff val="25000"/>
                  </a:schemeClr>
                </a:solidFill>
                <a:latin typeface="+mn-lt"/>
                <a:cs typeface="Times New Roman" panose="02020603050405020304" pitchFamily="18" charset="0"/>
              </a:rPr>
              <a:t>TTYN</a:t>
            </a:r>
            <a:r>
              <a:rPr lang="en-US" b="1" i="0" dirty="0">
                <a:solidFill>
                  <a:schemeClr val="accent4">
                    <a:lumMod val="75000"/>
                    <a:lumOff val="25000"/>
                  </a:schemeClr>
                </a:solidFill>
                <a:latin typeface="+mn-lt"/>
                <a:cs typeface="Times New Roman" panose="02020603050405020304" pitchFamily="18" charset="0"/>
              </a:rPr>
              <a:t> </a:t>
            </a:r>
            <a:r>
              <a:rPr lang="en-US" b="1" i="0" dirty="0" smtClean="0">
                <a:solidFill>
                  <a:schemeClr val="accent4">
                    <a:lumMod val="75000"/>
                    <a:lumOff val="25000"/>
                  </a:schemeClr>
                </a:solidFill>
                <a:latin typeface="+mn-lt"/>
                <a:cs typeface="Times New Roman" panose="02020603050405020304" pitchFamily="18" charset="0"/>
              </a:rPr>
              <a:t>(1 of 2)</a:t>
            </a:r>
            <a:endParaRPr lang="en-US" b="1" i="0" dirty="0">
              <a:solidFill>
                <a:schemeClr val="accent4">
                  <a:lumMod val="75000"/>
                  <a:lumOff val="25000"/>
                </a:schemeClr>
              </a:solidFill>
              <a:latin typeface="+mn-lt"/>
              <a:cs typeface="Times New Roman" panose="02020603050405020304" pitchFamily="18" charset="0"/>
            </a:endParaRPr>
          </a:p>
        </p:txBody>
      </p:sp>
    </p:spTree>
    <p:extLst>
      <p:ext uri="{BB962C8B-B14F-4D97-AF65-F5344CB8AC3E}">
        <p14:creationId xmlns:p14="http://schemas.microsoft.com/office/powerpoint/2010/main" val="108464580"/>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8" fill="hold" grpId="0" nodeType="afterEffect">
                                  <p:stCondLst>
                                    <p:cond delay="0"/>
                                  </p:stCondLst>
                                  <p:childTnLst>
                                    <p:set>
                                      <p:cBhvr>
                                        <p:cTn id="6" dur="1" fill="hold">
                                          <p:stCondLst>
                                            <p:cond delay="0"/>
                                          </p:stCondLst>
                                        </p:cTn>
                                        <p:tgtEl>
                                          <p:spTgt spid="1843204"/>
                                        </p:tgtEl>
                                        <p:attrNameLst>
                                          <p:attrName>style.visibility</p:attrName>
                                        </p:attrNameLst>
                                      </p:cBhvr>
                                      <p:to>
                                        <p:strVal val="visible"/>
                                      </p:to>
                                    </p:set>
                                    <p:anim calcmode="lin" valueType="num">
                                      <p:cBhvr additive="base">
                                        <p:cTn id="7" dur="500" fill="hold"/>
                                        <p:tgtEl>
                                          <p:spTgt spid="1843204"/>
                                        </p:tgtEl>
                                        <p:attrNameLst>
                                          <p:attrName>ppt_x</p:attrName>
                                        </p:attrNameLst>
                                      </p:cBhvr>
                                      <p:tavLst>
                                        <p:tav tm="0">
                                          <p:val>
                                            <p:strVal val="0-#ppt_w/2"/>
                                          </p:val>
                                        </p:tav>
                                        <p:tav tm="100000">
                                          <p:val>
                                            <p:strVal val="#ppt_x"/>
                                          </p:val>
                                        </p:tav>
                                      </p:tavLst>
                                    </p:anim>
                                    <p:anim calcmode="lin" valueType="num">
                                      <p:cBhvr additive="base">
                                        <p:cTn id="8" dur="500" fill="hold"/>
                                        <p:tgtEl>
                                          <p:spTgt spid="1843204"/>
                                        </p:tgtEl>
                                        <p:attrNameLst>
                                          <p:attrName>ppt_y</p:attrName>
                                        </p:attrNameLst>
                                      </p:cBhvr>
                                      <p:tavLst>
                                        <p:tav tm="0">
                                          <p:val>
                                            <p:strVal val="#ppt_y"/>
                                          </p:val>
                                        </p:tav>
                                        <p:tav tm="100000">
                                          <p:val>
                                            <p:strVal val="#ppt_y"/>
                                          </p:val>
                                        </p:tav>
                                      </p:tavLst>
                                    </p:anim>
                                  </p:childTnLst>
                                </p:cTn>
                              </p:par>
                            </p:childTnLst>
                          </p:cTn>
                        </p:par>
                        <p:par>
                          <p:cTn id="9" fill="hold" nodeType="afterGroup">
                            <p:stCondLst>
                              <p:cond delay="500"/>
                            </p:stCondLst>
                            <p:childTnLst>
                              <p:par>
                                <p:cTn id="10" presetID="23" presetClass="entr" presetSubtype="272" fill="hold" grpId="0" nodeType="afterEffect">
                                  <p:stCondLst>
                                    <p:cond delay="0"/>
                                  </p:stCondLst>
                                  <p:childTnLst>
                                    <p:set>
                                      <p:cBhvr>
                                        <p:cTn id="11" dur="1" fill="hold">
                                          <p:stCondLst>
                                            <p:cond delay="0"/>
                                          </p:stCondLst>
                                        </p:cTn>
                                        <p:tgtEl>
                                          <p:spTgt spid="1843210"/>
                                        </p:tgtEl>
                                        <p:attrNameLst>
                                          <p:attrName>style.visibility</p:attrName>
                                        </p:attrNameLst>
                                      </p:cBhvr>
                                      <p:to>
                                        <p:strVal val="visible"/>
                                      </p:to>
                                    </p:set>
                                    <p:anim calcmode="lin" valueType="num">
                                      <p:cBhvr>
                                        <p:cTn id="12" dur="500" fill="hold"/>
                                        <p:tgtEl>
                                          <p:spTgt spid="1843210"/>
                                        </p:tgtEl>
                                        <p:attrNameLst>
                                          <p:attrName>ppt_w</p:attrName>
                                        </p:attrNameLst>
                                      </p:cBhvr>
                                      <p:tavLst>
                                        <p:tav tm="0">
                                          <p:val>
                                            <p:strVal val="2/3*#ppt_w"/>
                                          </p:val>
                                        </p:tav>
                                        <p:tav tm="100000">
                                          <p:val>
                                            <p:strVal val="#ppt_w"/>
                                          </p:val>
                                        </p:tav>
                                      </p:tavLst>
                                    </p:anim>
                                    <p:anim calcmode="lin" valueType="num">
                                      <p:cBhvr>
                                        <p:cTn id="13" dur="500" fill="hold"/>
                                        <p:tgtEl>
                                          <p:spTgt spid="1843210"/>
                                        </p:tgtEl>
                                        <p:attrNameLst>
                                          <p:attrName>ppt_h</p:attrName>
                                        </p:attrNameLst>
                                      </p:cBhvr>
                                      <p:tavLst>
                                        <p:tav tm="0">
                                          <p:val>
                                            <p:strVal val="2/3*#ppt_h"/>
                                          </p:val>
                                        </p:tav>
                                        <p:tav tm="100000">
                                          <p:val>
                                            <p:strVal val="#ppt_h"/>
                                          </p:val>
                                        </p:tav>
                                      </p:tavLst>
                                    </p:anim>
                                  </p:childTnLst>
                                </p:cTn>
                              </p:par>
                            </p:childTnLst>
                          </p:cTn>
                        </p:par>
                        <p:par>
                          <p:cTn id="14" fill="hold" nodeType="afterGroup">
                            <p:stCondLst>
                              <p:cond delay="1000"/>
                            </p:stCondLst>
                            <p:childTnLst>
                              <p:par>
                                <p:cTn id="15" presetID="23" presetClass="entr" presetSubtype="272" fill="hold" grpId="0" nodeType="afterEffect">
                                  <p:stCondLst>
                                    <p:cond delay="0"/>
                                  </p:stCondLst>
                                  <p:childTnLst>
                                    <p:set>
                                      <p:cBhvr>
                                        <p:cTn id="16" dur="1" fill="hold">
                                          <p:stCondLst>
                                            <p:cond delay="0"/>
                                          </p:stCondLst>
                                        </p:cTn>
                                        <p:tgtEl>
                                          <p:spTgt spid="1843203"/>
                                        </p:tgtEl>
                                        <p:attrNameLst>
                                          <p:attrName>style.visibility</p:attrName>
                                        </p:attrNameLst>
                                      </p:cBhvr>
                                      <p:to>
                                        <p:strVal val="visible"/>
                                      </p:to>
                                    </p:set>
                                    <p:anim calcmode="lin" valueType="num">
                                      <p:cBhvr>
                                        <p:cTn id="17" dur="500" fill="hold"/>
                                        <p:tgtEl>
                                          <p:spTgt spid="1843203"/>
                                        </p:tgtEl>
                                        <p:attrNameLst>
                                          <p:attrName>ppt_w</p:attrName>
                                        </p:attrNameLst>
                                      </p:cBhvr>
                                      <p:tavLst>
                                        <p:tav tm="0">
                                          <p:val>
                                            <p:strVal val="2/3*#ppt_w"/>
                                          </p:val>
                                        </p:tav>
                                        <p:tav tm="100000">
                                          <p:val>
                                            <p:strVal val="#ppt_w"/>
                                          </p:val>
                                        </p:tav>
                                      </p:tavLst>
                                    </p:anim>
                                    <p:anim calcmode="lin" valueType="num">
                                      <p:cBhvr>
                                        <p:cTn id="18" dur="500" fill="hold"/>
                                        <p:tgtEl>
                                          <p:spTgt spid="1843203"/>
                                        </p:tgtEl>
                                        <p:attrNameLst>
                                          <p:attrName>ppt_h</p:attrName>
                                        </p:attrNameLst>
                                      </p:cBhvr>
                                      <p:tavLst>
                                        <p:tav tm="0">
                                          <p:val>
                                            <p:strVal val="2/3*#ppt_h"/>
                                          </p:val>
                                        </p:tav>
                                        <p:tav tm="100000">
                                          <p:val>
                                            <p:strVal val="#ppt_h"/>
                                          </p:val>
                                        </p:tav>
                                      </p:tavLst>
                                    </p:anim>
                                  </p:childTnLst>
                                </p:cTn>
                              </p:par>
                            </p:childTnLst>
                          </p:cTn>
                        </p:par>
                        <p:par>
                          <p:cTn id="19" fill="hold" nodeType="afterGroup">
                            <p:stCondLst>
                              <p:cond delay="1500"/>
                            </p:stCondLst>
                            <p:childTnLst>
                              <p:par>
                                <p:cTn id="20" presetID="9" presetClass="entr" presetSubtype="0" fill="hold" grpId="0" nodeType="afterEffect">
                                  <p:stCondLst>
                                    <p:cond delay="0"/>
                                  </p:stCondLst>
                                  <p:childTnLst>
                                    <p:set>
                                      <p:cBhvr>
                                        <p:cTn id="21" dur="1" fill="hold">
                                          <p:stCondLst>
                                            <p:cond delay="0"/>
                                          </p:stCondLst>
                                        </p:cTn>
                                        <p:tgtEl>
                                          <p:spTgt spid="1843206"/>
                                        </p:tgtEl>
                                        <p:attrNameLst>
                                          <p:attrName>style.visibility</p:attrName>
                                        </p:attrNameLst>
                                      </p:cBhvr>
                                      <p:to>
                                        <p:strVal val="visible"/>
                                      </p:to>
                                    </p:set>
                                    <p:animEffect transition="in" filter="dissolve">
                                      <p:cBhvr>
                                        <p:cTn id="22" dur="500"/>
                                        <p:tgtEl>
                                          <p:spTgt spid="1843206"/>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23" presetClass="entr" presetSubtype="272" fill="hold" grpId="0" nodeType="clickEffect">
                                  <p:stCondLst>
                                    <p:cond delay="0"/>
                                  </p:stCondLst>
                                  <p:childTnLst>
                                    <p:set>
                                      <p:cBhvr>
                                        <p:cTn id="26" dur="1" fill="hold">
                                          <p:stCondLst>
                                            <p:cond delay="0"/>
                                          </p:stCondLst>
                                        </p:cTn>
                                        <p:tgtEl>
                                          <p:spTgt spid="1843209"/>
                                        </p:tgtEl>
                                        <p:attrNameLst>
                                          <p:attrName>style.visibility</p:attrName>
                                        </p:attrNameLst>
                                      </p:cBhvr>
                                      <p:to>
                                        <p:strVal val="visible"/>
                                      </p:to>
                                    </p:set>
                                    <p:anim calcmode="lin" valueType="num">
                                      <p:cBhvr>
                                        <p:cTn id="27" dur="500" fill="hold"/>
                                        <p:tgtEl>
                                          <p:spTgt spid="1843209"/>
                                        </p:tgtEl>
                                        <p:attrNameLst>
                                          <p:attrName>ppt_w</p:attrName>
                                        </p:attrNameLst>
                                      </p:cBhvr>
                                      <p:tavLst>
                                        <p:tav tm="0">
                                          <p:val>
                                            <p:strVal val="2/3*#ppt_w"/>
                                          </p:val>
                                        </p:tav>
                                        <p:tav tm="100000">
                                          <p:val>
                                            <p:strVal val="#ppt_w"/>
                                          </p:val>
                                        </p:tav>
                                      </p:tavLst>
                                    </p:anim>
                                    <p:anim calcmode="lin" valueType="num">
                                      <p:cBhvr>
                                        <p:cTn id="28" dur="500" fill="hold"/>
                                        <p:tgtEl>
                                          <p:spTgt spid="1843209"/>
                                        </p:tgtEl>
                                        <p:attrNameLst>
                                          <p:attrName>ppt_h</p:attrName>
                                        </p:attrNameLst>
                                      </p:cBhvr>
                                      <p:tavLst>
                                        <p:tav tm="0">
                                          <p:val>
                                            <p:strVal val="2/3*#ppt_h"/>
                                          </p:val>
                                        </p:tav>
                                        <p:tav tm="100000">
                                          <p:val>
                                            <p:strVal val="#ppt_h"/>
                                          </p:val>
                                        </p:tav>
                                      </p:tavLst>
                                    </p:anim>
                                  </p:childTnLst>
                                </p:cTn>
                              </p:par>
                            </p:childTnLst>
                          </p:cTn>
                        </p:par>
                        <p:par>
                          <p:cTn id="29" fill="hold" nodeType="afterGroup">
                            <p:stCondLst>
                              <p:cond delay="500"/>
                            </p:stCondLst>
                            <p:childTnLst>
                              <p:par>
                                <p:cTn id="30" presetID="23" presetClass="entr" presetSubtype="16" fill="hold" grpId="0" nodeType="afterEffect">
                                  <p:stCondLst>
                                    <p:cond delay="0"/>
                                  </p:stCondLst>
                                  <p:childTnLst>
                                    <p:set>
                                      <p:cBhvr>
                                        <p:cTn id="31" dur="1" fill="hold">
                                          <p:stCondLst>
                                            <p:cond delay="0"/>
                                          </p:stCondLst>
                                        </p:cTn>
                                        <p:tgtEl>
                                          <p:spTgt spid="1843205"/>
                                        </p:tgtEl>
                                        <p:attrNameLst>
                                          <p:attrName>style.visibility</p:attrName>
                                        </p:attrNameLst>
                                      </p:cBhvr>
                                      <p:to>
                                        <p:strVal val="visible"/>
                                      </p:to>
                                    </p:set>
                                    <p:anim calcmode="lin" valueType="num">
                                      <p:cBhvr>
                                        <p:cTn id="32" dur="500" fill="hold"/>
                                        <p:tgtEl>
                                          <p:spTgt spid="1843205"/>
                                        </p:tgtEl>
                                        <p:attrNameLst>
                                          <p:attrName>ppt_w</p:attrName>
                                        </p:attrNameLst>
                                      </p:cBhvr>
                                      <p:tavLst>
                                        <p:tav tm="0">
                                          <p:val>
                                            <p:fltVal val="0"/>
                                          </p:val>
                                        </p:tav>
                                        <p:tav tm="100000">
                                          <p:val>
                                            <p:strVal val="#ppt_w"/>
                                          </p:val>
                                        </p:tav>
                                      </p:tavLst>
                                    </p:anim>
                                    <p:anim calcmode="lin" valueType="num">
                                      <p:cBhvr>
                                        <p:cTn id="33" dur="500" fill="hold"/>
                                        <p:tgtEl>
                                          <p:spTgt spid="1843205"/>
                                        </p:tgtEl>
                                        <p:attrNameLst>
                                          <p:attrName>ppt_h</p:attrName>
                                        </p:attrNameLst>
                                      </p:cBhvr>
                                      <p:tavLst>
                                        <p:tav tm="0">
                                          <p:val>
                                            <p:fltVal val="0"/>
                                          </p:val>
                                        </p:tav>
                                        <p:tav tm="100000">
                                          <p:val>
                                            <p:strVal val="#ppt_h"/>
                                          </p:val>
                                        </p:tav>
                                      </p:tavLst>
                                    </p:anim>
                                  </p:childTnLst>
                                </p:cTn>
                              </p:par>
                            </p:childTnLst>
                          </p:cTn>
                        </p:par>
                        <p:par>
                          <p:cTn id="34" fill="hold" nodeType="afterGroup">
                            <p:stCondLst>
                              <p:cond delay="1000"/>
                            </p:stCondLst>
                            <p:childTnLst>
                              <p:par>
                                <p:cTn id="35" presetID="9" presetClass="entr" presetSubtype="0" fill="hold" grpId="0" nodeType="afterEffect">
                                  <p:stCondLst>
                                    <p:cond delay="0"/>
                                  </p:stCondLst>
                                  <p:childTnLst>
                                    <p:set>
                                      <p:cBhvr>
                                        <p:cTn id="36" dur="1" fill="hold">
                                          <p:stCondLst>
                                            <p:cond delay="0"/>
                                          </p:stCondLst>
                                        </p:cTn>
                                        <p:tgtEl>
                                          <p:spTgt spid="1843211"/>
                                        </p:tgtEl>
                                        <p:attrNameLst>
                                          <p:attrName>style.visibility</p:attrName>
                                        </p:attrNameLst>
                                      </p:cBhvr>
                                      <p:to>
                                        <p:strVal val="visible"/>
                                      </p:to>
                                    </p:set>
                                    <p:animEffect transition="in" filter="dissolve">
                                      <p:cBhvr>
                                        <p:cTn id="37" dur="500"/>
                                        <p:tgtEl>
                                          <p:spTgt spid="1843211"/>
                                        </p:tgtEl>
                                      </p:cBhvr>
                                    </p:animEffect>
                                  </p:childTnLst>
                                </p:cTn>
                              </p:par>
                            </p:childTnLst>
                          </p:cTn>
                        </p:par>
                      </p:childTnLst>
                    </p:cTn>
                  </p:par>
                  <p:par>
                    <p:cTn id="38" fill="hold" nodeType="clickPar">
                      <p:stCondLst>
                        <p:cond delay="indefinite"/>
                      </p:stCondLst>
                      <p:childTnLst>
                        <p:par>
                          <p:cTn id="39" fill="hold" nodeType="withGroup">
                            <p:stCondLst>
                              <p:cond delay="0"/>
                            </p:stCondLst>
                            <p:childTnLst>
                              <p:par>
                                <p:cTn id="40" presetID="1" presetClass="exit" presetSubtype="0" fill="hold" grpId="0" nodeType="clickEffect">
                                  <p:stCondLst>
                                    <p:cond delay="0"/>
                                  </p:stCondLst>
                                  <p:childTnLst>
                                    <p:set>
                                      <p:cBhvr>
                                        <p:cTn id="41" dur="1" fill="hold">
                                          <p:stCondLst>
                                            <p:cond delay="0"/>
                                          </p:stCondLst>
                                        </p:cTn>
                                        <p:tgtEl>
                                          <p:spTgt spid="17"/>
                                        </p:tgtEl>
                                        <p:attrNameLst>
                                          <p:attrName>style.visibility</p:attrName>
                                        </p:attrNameLst>
                                      </p:cBhvr>
                                      <p:to>
                                        <p:strVal val="hidden"/>
                                      </p:to>
                                    </p:set>
                                  </p:childTnLst>
                                </p:cTn>
                              </p:par>
                              <p:par>
                                <p:cTn id="42" presetID="23" presetClass="entr" presetSubtype="272" fill="hold" grpId="0" nodeType="withEffect">
                                  <p:stCondLst>
                                    <p:cond delay="0"/>
                                  </p:stCondLst>
                                  <p:childTnLst>
                                    <p:set>
                                      <p:cBhvr>
                                        <p:cTn id="43" dur="1" fill="hold">
                                          <p:stCondLst>
                                            <p:cond delay="0"/>
                                          </p:stCondLst>
                                        </p:cTn>
                                        <p:tgtEl>
                                          <p:spTgt spid="1843212"/>
                                        </p:tgtEl>
                                        <p:attrNameLst>
                                          <p:attrName>style.visibility</p:attrName>
                                        </p:attrNameLst>
                                      </p:cBhvr>
                                      <p:to>
                                        <p:strVal val="visible"/>
                                      </p:to>
                                    </p:set>
                                    <p:anim calcmode="lin" valueType="num">
                                      <p:cBhvr>
                                        <p:cTn id="44" dur="500" fill="hold"/>
                                        <p:tgtEl>
                                          <p:spTgt spid="1843212"/>
                                        </p:tgtEl>
                                        <p:attrNameLst>
                                          <p:attrName>ppt_w</p:attrName>
                                        </p:attrNameLst>
                                      </p:cBhvr>
                                      <p:tavLst>
                                        <p:tav tm="0">
                                          <p:val>
                                            <p:strVal val="2/3*#ppt_w"/>
                                          </p:val>
                                        </p:tav>
                                        <p:tav tm="100000">
                                          <p:val>
                                            <p:strVal val="#ppt_w"/>
                                          </p:val>
                                        </p:tav>
                                      </p:tavLst>
                                    </p:anim>
                                    <p:anim calcmode="lin" valueType="num">
                                      <p:cBhvr>
                                        <p:cTn id="45" dur="500" fill="hold"/>
                                        <p:tgtEl>
                                          <p:spTgt spid="1843212"/>
                                        </p:tgtEl>
                                        <p:attrNameLst>
                                          <p:attrName>ppt_h</p:attrName>
                                        </p:attrNameLst>
                                      </p:cBhvr>
                                      <p:tavLst>
                                        <p:tav tm="0">
                                          <p:val>
                                            <p:strVal val="2/3*#ppt_h"/>
                                          </p:val>
                                        </p:tav>
                                        <p:tav tm="100000">
                                          <p:val>
                                            <p:strVal val="#ppt_h"/>
                                          </p:val>
                                        </p:tav>
                                      </p:tavLst>
                                    </p:anim>
                                  </p:childTnLst>
                                </p:cTn>
                              </p:par>
                            </p:childTnLst>
                          </p:cTn>
                        </p:par>
                        <p:par>
                          <p:cTn id="46" fill="hold" nodeType="afterGroup">
                            <p:stCondLst>
                              <p:cond delay="500"/>
                            </p:stCondLst>
                            <p:childTnLst>
                              <p:par>
                                <p:cTn id="47" presetID="23" presetClass="entr" presetSubtype="272" fill="hold" grpId="0" nodeType="afterEffect">
                                  <p:stCondLst>
                                    <p:cond delay="0"/>
                                  </p:stCondLst>
                                  <p:childTnLst>
                                    <p:set>
                                      <p:cBhvr>
                                        <p:cTn id="48" dur="1" fill="hold">
                                          <p:stCondLst>
                                            <p:cond delay="0"/>
                                          </p:stCondLst>
                                        </p:cTn>
                                        <p:tgtEl>
                                          <p:spTgt spid="1843213"/>
                                        </p:tgtEl>
                                        <p:attrNameLst>
                                          <p:attrName>style.visibility</p:attrName>
                                        </p:attrNameLst>
                                      </p:cBhvr>
                                      <p:to>
                                        <p:strVal val="visible"/>
                                      </p:to>
                                    </p:set>
                                    <p:anim calcmode="lin" valueType="num">
                                      <p:cBhvr>
                                        <p:cTn id="49" dur="500" fill="hold"/>
                                        <p:tgtEl>
                                          <p:spTgt spid="1843213"/>
                                        </p:tgtEl>
                                        <p:attrNameLst>
                                          <p:attrName>ppt_w</p:attrName>
                                        </p:attrNameLst>
                                      </p:cBhvr>
                                      <p:tavLst>
                                        <p:tav tm="0">
                                          <p:val>
                                            <p:strVal val="2/3*#ppt_w"/>
                                          </p:val>
                                        </p:tav>
                                        <p:tav tm="100000">
                                          <p:val>
                                            <p:strVal val="#ppt_w"/>
                                          </p:val>
                                        </p:tav>
                                      </p:tavLst>
                                    </p:anim>
                                    <p:anim calcmode="lin" valueType="num">
                                      <p:cBhvr>
                                        <p:cTn id="50" dur="500" fill="hold"/>
                                        <p:tgtEl>
                                          <p:spTgt spid="1843213"/>
                                        </p:tgtEl>
                                        <p:attrNameLst>
                                          <p:attrName>ppt_h</p:attrName>
                                        </p:attrNameLst>
                                      </p:cBhvr>
                                      <p:tavLst>
                                        <p:tav tm="0">
                                          <p:val>
                                            <p:strVal val="2/3*#ppt_h"/>
                                          </p:val>
                                        </p:tav>
                                        <p:tav tm="100000">
                                          <p:val>
                                            <p:strVal val="#ppt_h"/>
                                          </p:val>
                                        </p:tav>
                                      </p:tavLst>
                                    </p:anim>
                                  </p:childTnLst>
                                </p:cTn>
                              </p:par>
                            </p:childTnLst>
                          </p:cTn>
                        </p:par>
                        <p:par>
                          <p:cTn id="51" fill="hold" nodeType="afterGroup">
                            <p:stCondLst>
                              <p:cond delay="1000"/>
                            </p:stCondLst>
                            <p:childTnLst>
                              <p:par>
                                <p:cTn id="52" presetID="9" presetClass="entr" presetSubtype="0" fill="hold" grpId="0" nodeType="afterEffect">
                                  <p:stCondLst>
                                    <p:cond delay="0"/>
                                  </p:stCondLst>
                                  <p:childTnLst>
                                    <p:set>
                                      <p:cBhvr>
                                        <p:cTn id="53" dur="1" fill="hold">
                                          <p:stCondLst>
                                            <p:cond delay="0"/>
                                          </p:stCondLst>
                                        </p:cTn>
                                        <p:tgtEl>
                                          <p:spTgt spid="1843207"/>
                                        </p:tgtEl>
                                        <p:attrNameLst>
                                          <p:attrName>style.visibility</p:attrName>
                                        </p:attrNameLst>
                                      </p:cBhvr>
                                      <p:to>
                                        <p:strVal val="visible"/>
                                      </p:to>
                                    </p:set>
                                    <p:animEffect transition="in" filter="dissolve">
                                      <p:cBhvr>
                                        <p:cTn id="54" dur="500"/>
                                        <p:tgtEl>
                                          <p:spTgt spid="1843207"/>
                                        </p:tgtEl>
                                      </p:cBhvr>
                                    </p:animEffect>
                                  </p:childTnLst>
                                </p:cTn>
                              </p:par>
                            </p:childTnLst>
                          </p:cTn>
                        </p:par>
                        <p:par>
                          <p:cTn id="55" fill="hold" nodeType="afterGroup">
                            <p:stCondLst>
                              <p:cond delay="1500"/>
                            </p:stCondLst>
                            <p:childTnLst>
                              <p:par>
                                <p:cTn id="56" presetID="9" presetClass="entr" presetSubtype="0" fill="hold" grpId="0" nodeType="afterEffect">
                                  <p:stCondLst>
                                    <p:cond delay="0"/>
                                  </p:stCondLst>
                                  <p:childTnLst>
                                    <p:set>
                                      <p:cBhvr>
                                        <p:cTn id="57" dur="1" fill="hold">
                                          <p:stCondLst>
                                            <p:cond delay="0"/>
                                          </p:stCondLst>
                                        </p:cTn>
                                        <p:tgtEl>
                                          <p:spTgt spid="1843208"/>
                                        </p:tgtEl>
                                        <p:attrNameLst>
                                          <p:attrName>style.visibility</p:attrName>
                                        </p:attrNameLst>
                                      </p:cBhvr>
                                      <p:to>
                                        <p:strVal val="visible"/>
                                      </p:to>
                                    </p:set>
                                    <p:animEffect transition="in" filter="dissolve">
                                      <p:cBhvr>
                                        <p:cTn id="58" dur="500"/>
                                        <p:tgtEl>
                                          <p:spTgt spid="184320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43203" grpId="0" animBg="1" autoUpdateAnimBg="0"/>
      <p:bldP spid="1843204" grpId="0" animBg="1" autoUpdateAnimBg="0"/>
      <p:bldP spid="1843205" grpId="0" animBg="1"/>
      <p:bldP spid="1843206" grpId="0" animBg="1" autoUpdateAnimBg="0"/>
      <p:bldP spid="1843207" grpId="0" animBg="1" autoUpdateAnimBg="0"/>
      <p:bldP spid="1843208" grpId="0" animBg="1" autoUpdateAnimBg="0"/>
      <p:bldP spid="1843209" grpId="0" animBg="1" autoUpdateAnimBg="0"/>
      <p:bldP spid="1843210" grpId="0" animBg="1"/>
      <p:bldP spid="1843211" grpId="0" animBg="1" autoUpdateAnimBg="0"/>
      <p:bldP spid="1843212" grpId="0" animBg="1" autoUpdateAnimBg="0"/>
      <p:bldP spid="1843213" grpId="0" animBg="1"/>
      <p:bldP spid="17" grpId="0" animBg="1"/>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Date Placeholder 2"/>
          <p:cNvSpPr>
            <a:spLocks noGrp="1"/>
          </p:cNvSpPr>
          <p:nvPr>
            <p:ph type="dt" sz="quarter" idx="10"/>
          </p:nvPr>
        </p:nvSpPr>
        <p:spPr/>
        <p:txBody>
          <a:bodyPr/>
          <a:lstStyle/>
          <a:p>
            <a:pPr>
              <a:defRPr/>
            </a:pPr>
            <a:fld id="{BF6098CE-187E-41D1-8821-99DFBD290EDD}" type="datetime4">
              <a:rPr lang="en-US" smtClean="0"/>
              <a:t>May 5, 2021</a:t>
            </a:fld>
            <a:endParaRPr lang="en-US" altLang="en-US">
              <a:solidFill>
                <a:schemeClr val="bg2"/>
              </a:solidFill>
            </a:endParaRPr>
          </a:p>
        </p:txBody>
      </p:sp>
      <p:sp>
        <p:nvSpPr>
          <p:cNvPr id="18" name="Slide Number Placeholder 4"/>
          <p:cNvSpPr>
            <a:spLocks noGrp="1"/>
          </p:cNvSpPr>
          <p:nvPr>
            <p:ph type="sldNum" sz="quarter" idx="12"/>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EF18DCB7-1AFB-4C80-A0BB-F622574195C6}" type="slidenum">
              <a:rPr lang="en-US" altLang="en-US" sz="1400">
                <a:solidFill>
                  <a:srgbClr val="000066"/>
                </a:solidFill>
                <a:latin typeface="Arial" panose="020B0604020202020204" pitchFamily="34" charset="0"/>
              </a:rPr>
              <a:pPr/>
              <a:t>37</a:t>
            </a:fld>
            <a:endParaRPr lang="en-US" altLang="en-US" sz="1400">
              <a:solidFill>
                <a:srgbClr val="000066"/>
              </a:solidFill>
              <a:latin typeface="Arial" panose="020B0604020202020204" pitchFamily="34" charset="0"/>
            </a:endParaRPr>
          </a:p>
        </p:txBody>
      </p:sp>
      <p:sp>
        <p:nvSpPr>
          <p:cNvPr id="33797" name="Rectangle 2"/>
          <p:cNvSpPr>
            <a:spLocks noGrp="1" noChangeArrowheads="1"/>
          </p:cNvSpPr>
          <p:nvPr>
            <p:ph type="title"/>
          </p:nvPr>
        </p:nvSpPr>
        <p:spPr/>
        <p:txBody>
          <a:bodyPr/>
          <a:lstStyle/>
          <a:p>
            <a:r>
              <a:rPr lang="en-US" altLang="en-US" smtClean="0">
                <a:cs typeface="Times New Roman" panose="02020603050405020304" pitchFamily="18" charset="0"/>
              </a:rPr>
              <a:t>Assignments</a:t>
            </a:r>
          </a:p>
        </p:txBody>
      </p:sp>
      <p:sp>
        <p:nvSpPr>
          <p:cNvPr id="1927171" name="AutoShape 3"/>
          <p:cNvSpPr>
            <a:spLocks noChangeArrowheads="1"/>
          </p:cNvSpPr>
          <p:nvPr/>
        </p:nvSpPr>
        <p:spPr bwMode="auto">
          <a:xfrm>
            <a:off x="1828800" y="5181600"/>
            <a:ext cx="2590800" cy="1066800"/>
          </a:xfrm>
          <a:prstGeom prst="flowChartInputOutput">
            <a:avLst/>
          </a:prstGeom>
          <a:solidFill>
            <a:srgbClr val="FFFF00"/>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4000"/>
              <a:t>Bank</a:t>
            </a:r>
          </a:p>
        </p:txBody>
      </p:sp>
      <p:sp>
        <p:nvSpPr>
          <p:cNvPr id="1927172" name="AutoShape 4"/>
          <p:cNvSpPr>
            <a:spLocks noChangeArrowheads="1"/>
          </p:cNvSpPr>
          <p:nvPr/>
        </p:nvSpPr>
        <p:spPr bwMode="auto">
          <a:xfrm>
            <a:off x="2057400" y="1447800"/>
            <a:ext cx="2286000" cy="1219200"/>
          </a:xfrm>
          <a:prstGeom prst="flowChartProcess">
            <a:avLst/>
          </a:prstGeom>
          <a:solidFill>
            <a:srgbClr val="00FF00"/>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4000"/>
              <a:t>Debtor</a:t>
            </a:r>
          </a:p>
        </p:txBody>
      </p:sp>
      <p:sp>
        <p:nvSpPr>
          <p:cNvPr id="1927173" name="Line 5"/>
          <p:cNvSpPr>
            <a:spLocks noChangeShapeType="1"/>
          </p:cNvSpPr>
          <p:nvPr/>
        </p:nvSpPr>
        <p:spPr bwMode="auto">
          <a:xfrm>
            <a:off x="4343400" y="2057400"/>
            <a:ext cx="3886200" cy="0"/>
          </a:xfrm>
          <a:prstGeom prst="line">
            <a:avLst/>
          </a:prstGeom>
          <a:noFill/>
          <a:ln w="190500">
            <a:solidFill>
              <a:srgbClr val="FF0000"/>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927174" name="AutoShape 6"/>
          <p:cNvSpPr>
            <a:spLocks noChangeArrowheads="1"/>
          </p:cNvSpPr>
          <p:nvPr/>
        </p:nvSpPr>
        <p:spPr bwMode="auto">
          <a:xfrm>
            <a:off x="0" y="2823250"/>
            <a:ext cx="3886200" cy="2281476"/>
          </a:xfrm>
          <a:prstGeom prst="flowChartAlternateProcess">
            <a:avLst/>
          </a:prstGeom>
          <a:solidFill>
            <a:srgbClr val="00FFFF"/>
          </a:solidFill>
          <a:ln w="9525">
            <a:solidFill>
              <a:schemeClr val="tx1"/>
            </a:solidFill>
            <a:miter lim="800000"/>
            <a:headEnd/>
            <a:tailEnd/>
          </a:ln>
        </p:spPr>
        <p:txBody>
          <a:bodyPr wrap="square" anchor="ctr">
            <a:spAutoFit/>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3200" dirty="0"/>
              <a:t>2/1: $10K</a:t>
            </a:r>
          </a:p>
          <a:p>
            <a:pPr algn="ctr"/>
            <a:r>
              <a:rPr lang="en-US" altLang="en-US" sz="3200" dirty="0"/>
              <a:t>SA: EQ, for all debts owed N and HA</a:t>
            </a:r>
          </a:p>
          <a:p>
            <a:pPr algn="ctr"/>
            <a:r>
              <a:rPr lang="en-US" altLang="en-US" sz="3200" dirty="0"/>
              <a:t>FS: EQ</a:t>
            </a:r>
          </a:p>
        </p:txBody>
      </p:sp>
      <p:sp>
        <p:nvSpPr>
          <p:cNvPr id="1927175" name="AutoShape 7"/>
          <p:cNvSpPr>
            <a:spLocks noChangeArrowheads="1"/>
          </p:cNvSpPr>
          <p:nvPr/>
        </p:nvSpPr>
        <p:spPr bwMode="auto">
          <a:xfrm>
            <a:off x="7010400" y="3736381"/>
            <a:ext cx="2057400" cy="1191816"/>
          </a:xfrm>
          <a:prstGeom prst="flowChartAlternateProcess">
            <a:avLst/>
          </a:prstGeom>
          <a:solidFill>
            <a:srgbClr val="00FFFF"/>
          </a:solidFill>
          <a:ln w="9525">
            <a:solidFill>
              <a:schemeClr val="tx1"/>
            </a:solidFill>
            <a:miter lim="800000"/>
            <a:headEnd/>
            <a:tailEnd/>
          </a:ln>
        </p:spPr>
        <p:txBody>
          <a:bodyPr wrap="square" anchor="ctr">
            <a:spAutoFit/>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3200" dirty="0" smtClean="0"/>
              <a:t>3/5: $10K </a:t>
            </a:r>
            <a:r>
              <a:rPr lang="en-US" altLang="en-US" sz="3200" dirty="0"/>
              <a:t>USC</a:t>
            </a:r>
          </a:p>
        </p:txBody>
      </p:sp>
      <p:sp>
        <p:nvSpPr>
          <p:cNvPr id="1927176" name="Text Box 8"/>
          <p:cNvSpPr txBox="1">
            <a:spLocks noChangeArrowheads="1"/>
          </p:cNvSpPr>
          <p:nvPr/>
        </p:nvSpPr>
        <p:spPr bwMode="auto">
          <a:xfrm>
            <a:off x="8534400" y="2723971"/>
            <a:ext cx="3599935" cy="1200329"/>
          </a:xfrm>
          <a:prstGeom prst="rect">
            <a:avLst/>
          </a:prstGeom>
          <a:noFill/>
          <a:ln w="38100">
            <a:solidFill>
              <a:srgbClr val="FF0000"/>
            </a:solid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spcBef>
                <a:spcPct val="50000"/>
              </a:spcBef>
            </a:pPr>
            <a:r>
              <a:rPr lang="en-US" altLang="en-US" sz="3600" dirty="0">
                <a:solidFill>
                  <a:srgbClr val="FF0000"/>
                </a:solidFill>
              </a:rPr>
              <a:t>4/15 How split EQ worth $20K?</a:t>
            </a:r>
          </a:p>
        </p:txBody>
      </p:sp>
      <p:sp>
        <p:nvSpPr>
          <p:cNvPr id="1927177" name="AutoShape 9"/>
          <p:cNvSpPr>
            <a:spLocks noChangeArrowheads="1"/>
          </p:cNvSpPr>
          <p:nvPr/>
        </p:nvSpPr>
        <p:spPr bwMode="auto">
          <a:xfrm>
            <a:off x="7924800" y="1524000"/>
            <a:ext cx="2590800" cy="1066800"/>
          </a:xfrm>
          <a:prstGeom prst="flowChartInputOutput">
            <a:avLst/>
          </a:prstGeom>
          <a:solidFill>
            <a:srgbClr val="FFFF00"/>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4000"/>
              <a:t>Finco</a:t>
            </a:r>
          </a:p>
        </p:txBody>
      </p:sp>
      <p:sp>
        <p:nvSpPr>
          <p:cNvPr id="1927178" name="Line 10"/>
          <p:cNvSpPr>
            <a:spLocks noChangeShapeType="1"/>
          </p:cNvSpPr>
          <p:nvPr/>
        </p:nvSpPr>
        <p:spPr bwMode="auto">
          <a:xfrm rot="16200000">
            <a:off x="2952750" y="3905250"/>
            <a:ext cx="2514600" cy="38100"/>
          </a:xfrm>
          <a:prstGeom prst="line">
            <a:avLst/>
          </a:prstGeom>
          <a:noFill/>
          <a:ln w="190500">
            <a:solidFill>
              <a:schemeClr val="hlink"/>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927179" name="AutoShape 11"/>
          <p:cNvSpPr>
            <a:spLocks noChangeArrowheads="1"/>
          </p:cNvSpPr>
          <p:nvPr/>
        </p:nvSpPr>
        <p:spPr bwMode="auto">
          <a:xfrm>
            <a:off x="5180570" y="2188214"/>
            <a:ext cx="2288059" cy="1088388"/>
          </a:xfrm>
          <a:prstGeom prst="flowChartAlternateProcess">
            <a:avLst/>
          </a:prstGeom>
          <a:solidFill>
            <a:srgbClr val="00FFFF"/>
          </a:solidFill>
          <a:ln w="9525">
            <a:solidFill>
              <a:schemeClr val="tx1"/>
            </a:solidFill>
            <a:miter lim="800000"/>
            <a:headEnd/>
            <a:tailEnd/>
          </a:ln>
        </p:spPr>
        <p:txBody>
          <a:bodyPr wrap="square" anchor="ctr">
            <a:noAutofit/>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3200" dirty="0"/>
              <a:t>2/15: $</a:t>
            </a:r>
            <a:r>
              <a:rPr lang="en-US" altLang="en-US" sz="3200" dirty="0" smtClean="0"/>
              <a:t>10K</a:t>
            </a:r>
            <a:endParaRPr lang="en-US" altLang="en-US" sz="3200" dirty="0"/>
          </a:p>
          <a:p>
            <a:pPr algn="ctr"/>
            <a:r>
              <a:rPr lang="en-US" altLang="en-US" sz="3200" dirty="0"/>
              <a:t>SA, FS: </a:t>
            </a:r>
            <a:r>
              <a:rPr lang="en-US" altLang="en-US" sz="3200" dirty="0" smtClean="0"/>
              <a:t>EQ</a:t>
            </a:r>
            <a:endParaRPr lang="en-US" altLang="en-US" sz="3200" dirty="0"/>
          </a:p>
        </p:txBody>
      </p:sp>
      <p:sp>
        <p:nvSpPr>
          <p:cNvPr id="1927180" name="AutoShape 12"/>
          <p:cNvSpPr>
            <a:spLocks noChangeArrowheads="1"/>
          </p:cNvSpPr>
          <p:nvPr/>
        </p:nvSpPr>
        <p:spPr bwMode="auto">
          <a:xfrm>
            <a:off x="7848600" y="5181600"/>
            <a:ext cx="2590800" cy="1066800"/>
          </a:xfrm>
          <a:prstGeom prst="flowChartInputOutput">
            <a:avLst/>
          </a:prstGeom>
          <a:solidFill>
            <a:srgbClr val="FFFF00"/>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4000"/>
              <a:t>Creditco</a:t>
            </a:r>
          </a:p>
        </p:txBody>
      </p:sp>
      <p:sp>
        <p:nvSpPr>
          <p:cNvPr id="1927181" name="Line 13"/>
          <p:cNvSpPr>
            <a:spLocks noChangeShapeType="1"/>
          </p:cNvSpPr>
          <p:nvPr/>
        </p:nvSpPr>
        <p:spPr bwMode="auto">
          <a:xfrm>
            <a:off x="4267200" y="2667000"/>
            <a:ext cx="3733800" cy="3124200"/>
          </a:xfrm>
          <a:prstGeom prst="line">
            <a:avLst/>
          </a:prstGeom>
          <a:noFill/>
          <a:ln w="190500">
            <a:solidFill>
              <a:srgbClr val="008000"/>
            </a:solidFill>
            <a:round/>
            <a:headEnd type="triangle" w="med" len="med"/>
            <a:tailEnd type="triangle" w="med" len="med"/>
          </a:ln>
          <a:extLst>
            <a:ext uri="{909E8E84-426E-40DD-AFC4-6F175D3DCCD1}">
              <a14:hiddenFill xmlns:a14="http://schemas.microsoft.com/office/drawing/2010/main">
                <a:noFill/>
              </a14:hiddenFill>
            </a:ext>
          </a:extLst>
        </p:spPr>
        <p:txBody>
          <a:bodyPr>
            <a:spAutoFit/>
          </a:bodyPr>
          <a:lstStyle/>
          <a:p>
            <a:endParaRPr lang="en-US"/>
          </a:p>
        </p:txBody>
      </p:sp>
      <p:sp>
        <p:nvSpPr>
          <p:cNvPr id="1927182" name="Line 14"/>
          <p:cNvSpPr>
            <a:spLocks noChangeShapeType="1"/>
          </p:cNvSpPr>
          <p:nvPr/>
        </p:nvSpPr>
        <p:spPr bwMode="auto">
          <a:xfrm>
            <a:off x="4038600" y="6096000"/>
            <a:ext cx="3886200" cy="0"/>
          </a:xfrm>
          <a:prstGeom prst="line">
            <a:avLst/>
          </a:prstGeom>
          <a:noFill/>
          <a:ln w="190500">
            <a:solidFill>
              <a:srgbClr val="800080"/>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927183" name="AutoShape 15"/>
          <p:cNvSpPr>
            <a:spLocks noChangeArrowheads="1"/>
          </p:cNvSpPr>
          <p:nvPr/>
        </p:nvSpPr>
        <p:spPr bwMode="auto">
          <a:xfrm>
            <a:off x="4586289" y="4238665"/>
            <a:ext cx="1966911" cy="1736646"/>
          </a:xfrm>
          <a:prstGeom prst="flowChartAlternateProcess">
            <a:avLst/>
          </a:prstGeom>
          <a:solidFill>
            <a:srgbClr val="00FFFF"/>
          </a:solidFill>
          <a:ln w="9525">
            <a:solidFill>
              <a:schemeClr val="tx1"/>
            </a:solidFill>
            <a:miter lim="800000"/>
            <a:headEnd/>
            <a:tailEnd/>
          </a:ln>
        </p:spPr>
        <p:txBody>
          <a:bodyPr wrap="square" anchor="ctr">
            <a:spAutoFit/>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3200" dirty="0" smtClean="0"/>
              <a:t>4/5: Buys </a:t>
            </a:r>
            <a:r>
              <a:rPr lang="en-US" altLang="en-US" sz="3200" dirty="0"/>
              <a:t>debt for $9K</a:t>
            </a:r>
          </a:p>
        </p:txBody>
      </p:sp>
      <p:sp>
        <p:nvSpPr>
          <p:cNvPr id="19" name="Rectangle 5"/>
          <p:cNvSpPr>
            <a:spLocks noChangeArrowheads="1"/>
          </p:cNvSpPr>
          <p:nvPr/>
        </p:nvSpPr>
        <p:spPr bwMode="auto">
          <a:xfrm>
            <a:off x="12018963" y="6679600"/>
            <a:ext cx="173037" cy="157162"/>
          </a:xfrm>
          <a:prstGeom prst="rect">
            <a:avLst/>
          </a:prstGeom>
          <a:solidFill>
            <a:srgbClr val="3366FF"/>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endParaRPr lang="en-US" altLang="en-US"/>
          </a:p>
        </p:txBody>
      </p:sp>
      <p:sp>
        <p:nvSpPr>
          <p:cNvPr id="20" name="Text Box 5"/>
          <p:cNvSpPr txBox="1">
            <a:spLocks noChangeArrowheads="1"/>
          </p:cNvSpPr>
          <p:nvPr/>
        </p:nvSpPr>
        <p:spPr bwMode="auto">
          <a:xfrm>
            <a:off x="10099965" y="0"/>
            <a:ext cx="2092036" cy="461665"/>
          </a:xfrm>
          <a:prstGeom prst="rect">
            <a:avLst/>
          </a:prstGeom>
          <a:solidFill>
            <a:schemeClr val="bg2">
              <a:alpha val="10000"/>
            </a:schemeClr>
          </a:solidFill>
          <a:ln w="9525">
            <a:noFill/>
            <a:miter lim="800000"/>
            <a:headEnd/>
            <a:tailEnd/>
          </a:ln>
        </p:spPr>
        <p:txBody>
          <a:bodyPr wrap="square">
            <a:spAutoFit/>
          </a:bodyPr>
          <a:lstStyle>
            <a:defPPr>
              <a:defRPr lang="en-US"/>
            </a:defPPr>
            <a:lvl1pPr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1pPr>
            <a:lvl2pPr marL="4572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2pPr>
            <a:lvl3pPr marL="9144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3pPr>
            <a:lvl4pPr marL="13716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4pPr>
            <a:lvl5pPr marL="18288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5pPr>
            <a:lvl6pPr marL="2286000" algn="l" defTabSz="914400" rtl="0" eaLnBrk="1" latinLnBrk="0" hangingPunct="1">
              <a:defRPr kumimoji="1" sz="2400" i="1" kern="1200">
                <a:solidFill>
                  <a:schemeClr val="tx1"/>
                </a:solidFill>
                <a:latin typeface="Times New Roman" pitchFamily="18" charset="0"/>
                <a:ea typeface="+mn-ea"/>
                <a:cs typeface="+mn-cs"/>
              </a:defRPr>
            </a:lvl6pPr>
            <a:lvl7pPr marL="2743200" algn="l" defTabSz="914400" rtl="0" eaLnBrk="1" latinLnBrk="0" hangingPunct="1">
              <a:defRPr kumimoji="1" sz="2400" i="1" kern="1200">
                <a:solidFill>
                  <a:schemeClr val="tx1"/>
                </a:solidFill>
                <a:latin typeface="Times New Roman" pitchFamily="18" charset="0"/>
                <a:ea typeface="+mn-ea"/>
                <a:cs typeface="+mn-cs"/>
              </a:defRPr>
            </a:lvl7pPr>
            <a:lvl8pPr marL="3200400" algn="l" defTabSz="914400" rtl="0" eaLnBrk="1" latinLnBrk="0" hangingPunct="1">
              <a:defRPr kumimoji="1" sz="2400" i="1" kern="1200">
                <a:solidFill>
                  <a:schemeClr val="tx1"/>
                </a:solidFill>
                <a:latin typeface="Times New Roman" pitchFamily="18" charset="0"/>
                <a:ea typeface="+mn-ea"/>
                <a:cs typeface="+mn-cs"/>
              </a:defRPr>
            </a:lvl8pPr>
            <a:lvl9pPr marL="3657600" algn="l" defTabSz="914400" rtl="0" eaLnBrk="1" latinLnBrk="0" hangingPunct="1">
              <a:defRPr kumimoji="1" sz="2400" i="1" kern="1200">
                <a:solidFill>
                  <a:schemeClr val="tx1"/>
                </a:solidFill>
                <a:latin typeface="Times New Roman" pitchFamily="18" charset="0"/>
                <a:ea typeface="+mn-ea"/>
                <a:cs typeface="+mn-cs"/>
              </a:defRPr>
            </a:lvl9pPr>
          </a:lstStyle>
          <a:p>
            <a:pPr algn="r">
              <a:spcBef>
                <a:spcPct val="50000"/>
              </a:spcBef>
              <a:defRPr/>
            </a:pPr>
            <a:r>
              <a:rPr lang="en-US" b="1" i="0" dirty="0" smtClean="0">
                <a:solidFill>
                  <a:schemeClr val="accent4">
                    <a:lumMod val="75000"/>
                    <a:lumOff val="25000"/>
                  </a:schemeClr>
                </a:solidFill>
                <a:latin typeface="+mn-lt"/>
                <a:cs typeface="Times New Roman" panose="02020603050405020304" pitchFamily="18" charset="0"/>
              </a:rPr>
              <a:t>TTYN (2 of 2)</a:t>
            </a:r>
            <a:endParaRPr lang="en-US" b="1" i="0" dirty="0">
              <a:solidFill>
                <a:schemeClr val="accent4">
                  <a:lumMod val="75000"/>
                  <a:lumOff val="25000"/>
                </a:schemeClr>
              </a:solidFill>
              <a:latin typeface="+mn-lt"/>
              <a:cs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8" fill="hold" grpId="0" nodeType="afterEffect">
                                  <p:stCondLst>
                                    <p:cond delay="0"/>
                                  </p:stCondLst>
                                  <p:childTnLst>
                                    <p:set>
                                      <p:cBhvr>
                                        <p:cTn id="6" dur="1" fill="hold">
                                          <p:stCondLst>
                                            <p:cond delay="0"/>
                                          </p:stCondLst>
                                        </p:cTn>
                                        <p:tgtEl>
                                          <p:spTgt spid="1927172"/>
                                        </p:tgtEl>
                                        <p:attrNameLst>
                                          <p:attrName>style.visibility</p:attrName>
                                        </p:attrNameLst>
                                      </p:cBhvr>
                                      <p:to>
                                        <p:strVal val="visible"/>
                                      </p:to>
                                    </p:set>
                                    <p:anim calcmode="lin" valueType="num">
                                      <p:cBhvr additive="base">
                                        <p:cTn id="7" dur="500" fill="hold"/>
                                        <p:tgtEl>
                                          <p:spTgt spid="1927172"/>
                                        </p:tgtEl>
                                        <p:attrNameLst>
                                          <p:attrName>ppt_x</p:attrName>
                                        </p:attrNameLst>
                                      </p:cBhvr>
                                      <p:tavLst>
                                        <p:tav tm="0">
                                          <p:val>
                                            <p:strVal val="0-#ppt_w/2"/>
                                          </p:val>
                                        </p:tav>
                                        <p:tav tm="100000">
                                          <p:val>
                                            <p:strVal val="#ppt_x"/>
                                          </p:val>
                                        </p:tav>
                                      </p:tavLst>
                                    </p:anim>
                                    <p:anim calcmode="lin" valueType="num">
                                      <p:cBhvr additive="base">
                                        <p:cTn id="8" dur="500" fill="hold"/>
                                        <p:tgtEl>
                                          <p:spTgt spid="1927172"/>
                                        </p:tgtEl>
                                        <p:attrNameLst>
                                          <p:attrName>ppt_y</p:attrName>
                                        </p:attrNameLst>
                                      </p:cBhvr>
                                      <p:tavLst>
                                        <p:tav tm="0">
                                          <p:val>
                                            <p:strVal val="#ppt_y"/>
                                          </p:val>
                                        </p:tav>
                                        <p:tav tm="100000">
                                          <p:val>
                                            <p:strVal val="#ppt_y"/>
                                          </p:val>
                                        </p:tav>
                                      </p:tavLst>
                                    </p:anim>
                                  </p:childTnLst>
                                </p:cTn>
                              </p:par>
                            </p:childTnLst>
                          </p:cTn>
                        </p:par>
                        <p:par>
                          <p:cTn id="9" fill="hold" nodeType="afterGroup">
                            <p:stCondLst>
                              <p:cond delay="500"/>
                            </p:stCondLst>
                            <p:childTnLst>
                              <p:par>
                                <p:cTn id="10" presetID="23" presetClass="entr" presetSubtype="272" fill="hold" grpId="0" nodeType="afterEffect">
                                  <p:stCondLst>
                                    <p:cond delay="0"/>
                                  </p:stCondLst>
                                  <p:childTnLst>
                                    <p:set>
                                      <p:cBhvr>
                                        <p:cTn id="11" dur="1" fill="hold">
                                          <p:stCondLst>
                                            <p:cond delay="0"/>
                                          </p:stCondLst>
                                        </p:cTn>
                                        <p:tgtEl>
                                          <p:spTgt spid="1927178"/>
                                        </p:tgtEl>
                                        <p:attrNameLst>
                                          <p:attrName>style.visibility</p:attrName>
                                        </p:attrNameLst>
                                      </p:cBhvr>
                                      <p:to>
                                        <p:strVal val="visible"/>
                                      </p:to>
                                    </p:set>
                                    <p:anim calcmode="lin" valueType="num">
                                      <p:cBhvr>
                                        <p:cTn id="12" dur="500" fill="hold"/>
                                        <p:tgtEl>
                                          <p:spTgt spid="1927178"/>
                                        </p:tgtEl>
                                        <p:attrNameLst>
                                          <p:attrName>ppt_w</p:attrName>
                                        </p:attrNameLst>
                                      </p:cBhvr>
                                      <p:tavLst>
                                        <p:tav tm="0">
                                          <p:val>
                                            <p:strVal val="2/3*#ppt_w"/>
                                          </p:val>
                                        </p:tav>
                                        <p:tav tm="100000">
                                          <p:val>
                                            <p:strVal val="#ppt_w"/>
                                          </p:val>
                                        </p:tav>
                                      </p:tavLst>
                                    </p:anim>
                                    <p:anim calcmode="lin" valueType="num">
                                      <p:cBhvr>
                                        <p:cTn id="13" dur="500" fill="hold"/>
                                        <p:tgtEl>
                                          <p:spTgt spid="1927178"/>
                                        </p:tgtEl>
                                        <p:attrNameLst>
                                          <p:attrName>ppt_h</p:attrName>
                                        </p:attrNameLst>
                                      </p:cBhvr>
                                      <p:tavLst>
                                        <p:tav tm="0">
                                          <p:val>
                                            <p:strVal val="2/3*#ppt_h"/>
                                          </p:val>
                                        </p:tav>
                                        <p:tav tm="100000">
                                          <p:val>
                                            <p:strVal val="#ppt_h"/>
                                          </p:val>
                                        </p:tav>
                                      </p:tavLst>
                                    </p:anim>
                                  </p:childTnLst>
                                </p:cTn>
                              </p:par>
                            </p:childTnLst>
                          </p:cTn>
                        </p:par>
                        <p:par>
                          <p:cTn id="14" fill="hold" nodeType="afterGroup">
                            <p:stCondLst>
                              <p:cond delay="1000"/>
                            </p:stCondLst>
                            <p:childTnLst>
                              <p:par>
                                <p:cTn id="15" presetID="23" presetClass="entr" presetSubtype="272" fill="hold" grpId="0" nodeType="afterEffect">
                                  <p:stCondLst>
                                    <p:cond delay="0"/>
                                  </p:stCondLst>
                                  <p:childTnLst>
                                    <p:set>
                                      <p:cBhvr>
                                        <p:cTn id="16" dur="1" fill="hold">
                                          <p:stCondLst>
                                            <p:cond delay="0"/>
                                          </p:stCondLst>
                                        </p:cTn>
                                        <p:tgtEl>
                                          <p:spTgt spid="1927171"/>
                                        </p:tgtEl>
                                        <p:attrNameLst>
                                          <p:attrName>style.visibility</p:attrName>
                                        </p:attrNameLst>
                                      </p:cBhvr>
                                      <p:to>
                                        <p:strVal val="visible"/>
                                      </p:to>
                                    </p:set>
                                    <p:anim calcmode="lin" valueType="num">
                                      <p:cBhvr>
                                        <p:cTn id="17" dur="500" fill="hold"/>
                                        <p:tgtEl>
                                          <p:spTgt spid="1927171"/>
                                        </p:tgtEl>
                                        <p:attrNameLst>
                                          <p:attrName>ppt_w</p:attrName>
                                        </p:attrNameLst>
                                      </p:cBhvr>
                                      <p:tavLst>
                                        <p:tav tm="0">
                                          <p:val>
                                            <p:strVal val="2/3*#ppt_w"/>
                                          </p:val>
                                        </p:tav>
                                        <p:tav tm="100000">
                                          <p:val>
                                            <p:strVal val="#ppt_w"/>
                                          </p:val>
                                        </p:tav>
                                      </p:tavLst>
                                    </p:anim>
                                    <p:anim calcmode="lin" valueType="num">
                                      <p:cBhvr>
                                        <p:cTn id="18" dur="500" fill="hold"/>
                                        <p:tgtEl>
                                          <p:spTgt spid="1927171"/>
                                        </p:tgtEl>
                                        <p:attrNameLst>
                                          <p:attrName>ppt_h</p:attrName>
                                        </p:attrNameLst>
                                      </p:cBhvr>
                                      <p:tavLst>
                                        <p:tav tm="0">
                                          <p:val>
                                            <p:strVal val="2/3*#ppt_h"/>
                                          </p:val>
                                        </p:tav>
                                        <p:tav tm="100000">
                                          <p:val>
                                            <p:strVal val="#ppt_h"/>
                                          </p:val>
                                        </p:tav>
                                      </p:tavLst>
                                    </p:anim>
                                  </p:childTnLst>
                                </p:cTn>
                              </p:par>
                            </p:childTnLst>
                          </p:cTn>
                        </p:par>
                        <p:par>
                          <p:cTn id="19" fill="hold" nodeType="afterGroup">
                            <p:stCondLst>
                              <p:cond delay="1500"/>
                            </p:stCondLst>
                            <p:childTnLst>
                              <p:par>
                                <p:cTn id="20" presetID="9" presetClass="entr" presetSubtype="0" fill="hold" grpId="0" nodeType="afterEffect">
                                  <p:stCondLst>
                                    <p:cond delay="0"/>
                                  </p:stCondLst>
                                  <p:childTnLst>
                                    <p:set>
                                      <p:cBhvr>
                                        <p:cTn id="21" dur="1" fill="hold">
                                          <p:stCondLst>
                                            <p:cond delay="0"/>
                                          </p:stCondLst>
                                        </p:cTn>
                                        <p:tgtEl>
                                          <p:spTgt spid="1927174"/>
                                        </p:tgtEl>
                                        <p:attrNameLst>
                                          <p:attrName>style.visibility</p:attrName>
                                        </p:attrNameLst>
                                      </p:cBhvr>
                                      <p:to>
                                        <p:strVal val="visible"/>
                                      </p:to>
                                    </p:set>
                                    <p:animEffect transition="in" filter="dissolve">
                                      <p:cBhvr>
                                        <p:cTn id="22" dur="500"/>
                                        <p:tgtEl>
                                          <p:spTgt spid="1927174"/>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23" presetClass="entr" presetSubtype="272" fill="hold" grpId="0" nodeType="clickEffect">
                                  <p:stCondLst>
                                    <p:cond delay="0"/>
                                  </p:stCondLst>
                                  <p:childTnLst>
                                    <p:set>
                                      <p:cBhvr>
                                        <p:cTn id="26" dur="1" fill="hold">
                                          <p:stCondLst>
                                            <p:cond delay="0"/>
                                          </p:stCondLst>
                                        </p:cTn>
                                        <p:tgtEl>
                                          <p:spTgt spid="1927177"/>
                                        </p:tgtEl>
                                        <p:attrNameLst>
                                          <p:attrName>style.visibility</p:attrName>
                                        </p:attrNameLst>
                                      </p:cBhvr>
                                      <p:to>
                                        <p:strVal val="visible"/>
                                      </p:to>
                                    </p:set>
                                    <p:anim calcmode="lin" valueType="num">
                                      <p:cBhvr>
                                        <p:cTn id="27" dur="500" fill="hold"/>
                                        <p:tgtEl>
                                          <p:spTgt spid="1927177"/>
                                        </p:tgtEl>
                                        <p:attrNameLst>
                                          <p:attrName>ppt_w</p:attrName>
                                        </p:attrNameLst>
                                      </p:cBhvr>
                                      <p:tavLst>
                                        <p:tav tm="0">
                                          <p:val>
                                            <p:strVal val="2/3*#ppt_w"/>
                                          </p:val>
                                        </p:tav>
                                        <p:tav tm="100000">
                                          <p:val>
                                            <p:strVal val="#ppt_w"/>
                                          </p:val>
                                        </p:tav>
                                      </p:tavLst>
                                    </p:anim>
                                    <p:anim calcmode="lin" valueType="num">
                                      <p:cBhvr>
                                        <p:cTn id="28" dur="500" fill="hold"/>
                                        <p:tgtEl>
                                          <p:spTgt spid="1927177"/>
                                        </p:tgtEl>
                                        <p:attrNameLst>
                                          <p:attrName>ppt_h</p:attrName>
                                        </p:attrNameLst>
                                      </p:cBhvr>
                                      <p:tavLst>
                                        <p:tav tm="0">
                                          <p:val>
                                            <p:strVal val="2/3*#ppt_h"/>
                                          </p:val>
                                        </p:tav>
                                        <p:tav tm="100000">
                                          <p:val>
                                            <p:strVal val="#ppt_h"/>
                                          </p:val>
                                        </p:tav>
                                      </p:tavLst>
                                    </p:anim>
                                  </p:childTnLst>
                                </p:cTn>
                              </p:par>
                            </p:childTnLst>
                          </p:cTn>
                        </p:par>
                        <p:par>
                          <p:cTn id="29" fill="hold" nodeType="afterGroup">
                            <p:stCondLst>
                              <p:cond delay="500"/>
                            </p:stCondLst>
                            <p:childTnLst>
                              <p:par>
                                <p:cTn id="30" presetID="23" presetClass="entr" presetSubtype="16" fill="hold" grpId="0" nodeType="afterEffect">
                                  <p:stCondLst>
                                    <p:cond delay="0"/>
                                  </p:stCondLst>
                                  <p:childTnLst>
                                    <p:set>
                                      <p:cBhvr>
                                        <p:cTn id="31" dur="1" fill="hold">
                                          <p:stCondLst>
                                            <p:cond delay="0"/>
                                          </p:stCondLst>
                                        </p:cTn>
                                        <p:tgtEl>
                                          <p:spTgt spid="1927173"/>
                                        </p:tgtEl>
                                        <p:attrNameLst>
                                          <p:attrName>style.visibility</p:attrName>
                                        </p:attrNameLst>
                                      </p:cBhvr>
                                      <p:to>
                                        <p:strVal val="visible"/>
                                      </p:to>
                                    </p:set>
                                    <p:anim calcmode="lin" valueType="num">
                                      <p:cBhvr>
                                        <p:cTn id="32" dur="500" fill="hold"/>
                                        <p:tgtEl>
                                          <p:spTgt spid="1927173"/>
                                        </p:tgtEl>
                                        <p:attrNameLst>
                                          <p:attrName>ppt_w</p:attrName>
                                        </p:attrNameLst>
                                      </p:cBhvr>
                                      <p:tavLst>
                                        <p:tav tm="0">
                                          <p:val>
                                            <p:fltVal val="0"/>
                                          </p:val>
                                        </p:tav>
                                        <p:tav tm="100000">
                                          <p:val>
                                            <p:strVal val="#ppt_w"/>
                                          </p:val>
                                        </p:tav>
                                      </p:tavLst>
                                    </p:anim>
                                    <p:anim calcmode="lin" valueType="num">
                                      <p:cBhvr>
                                        <p:cTn id="33" dur="500" fill="hold"/>
                                        <p:tgtEl>
                                          <p:spTgt spid="1927173"/>
                                        </p:tgtEl>
                                        <p:attrNameLst>
                                          <p:attrName>ppt_h</p:attrName>
                                        </p:attrNameLst>
                                      </p:cBhvr>
                                      <p:tavLst>
                                        <p:tav tm="0">
                                          <p:val>
                                            <p:fltVal val="0"/>
                                          </p:val>
                                        </p:tav>
                                        <p:tav tm="100000">
                                          <p:val>
                                            <p:strVal val="#ppt_h"/>
                                          </p:val>
                                        </p:tav>
                                      </p:tavLst>
                                    </p:anim>
                                  </p:childTnLst>
                                </p:cTn>
                              </p:par>
                            </p:childTnLst>
                          </p:cTn>
                        </p:par>
                        <p:par>
                          <p:cTn id="34" fill="hold" nodeType="afterGroup">
                            <p:stCondLst>
                              <p:cond delay="1000"/>
                            </p:stCondLst>
                            <p:childTnLst>
                              <p:par>
                                <p:cTn id="35" presetID="9" presetClass="entr" presetSubtype="0" fill="hold" grpId="0" nodeType="afterEffect">
                                  <p:stCondLst>
                                    <p:cond delay="0"/>
                                  </p:stCondLst>
                                  <p:childTnLst>
                                    <p:set>
                                      <p:cBhvr>
                                        <p:cTn id="36" dur="1" fill="hold">
                                          <p:stCondLst>
                                            <p:cond delay="0"/>
                                          </p:stCondLst>
                                        </p:cTn>
                                        <p:tgtEl>
                                          <p:spTgt spid="1927179"/>
                                        </p:tgtEl>
                                        <p:attrNameLst>
                                          <p:attrName>style.visibility</p:attrName>
                                        </p:attrNameLst>
                                      </p:cBhvr>
                                      <p:to>
                                        <p:strVal val="visible"/>
                                      </p:to>
                                    </p:set>
                                    <p:animEffect transition="in" filter="dissolve">
                                      <p:cBhvr>
                                        <p:cTn id="37" dur="500"/>
                                        <p:tgtEl>
                                          <p:spTgt spid="1927179"/>
                                        </p:tgtEl>
                                      </p:cBhvr>
                                    </p:animEffect>
                                  </p:childTnLst>
                                </p:cTn>
                              </p:par>
                            </p:childTnLst>
                          </p:cTn>
                        </p:par>
                      </p:childTnLst>
                    </p:cTn>
                  </p:par>
                  <p:par>
                    <p:cTn id="38" fill="hold" nodeType="clickPar">
                      <p:stCondLst>
                        <p:cond delay="indefinite"/>
                      </p:stCondLst>
                      <p:childTnLst>
                        <p:par>
                          <p:cTn id="39" fill="hold" nodeType="withGroup">
                            <p:stCondLst>
                              <p:cond delay="0"/>
                            </p:stCondLst>
                            <p:childTnLst>
                              <p:par>
                                <p:cTn id="40" presetID="23" presetClass="entr" presetSubtype="272" fill="hold" grpId="0" nodeType="clickEffect">
                                  <p:stCondLst>
                                    <p:cond delay="0"/>
                                  </p:stCondLst>
                                  <p:childTnLst>
                                    <p:set>
                                      <p:cBhvr>
                                        <p:cTn id="41" dur="1" fill="hold">
                                          <p:stCondLst>
                                            <p:cond delay="0"/>
                                          </p:stCondLst>
                                        </p:cTn>
                                        <p:tgtEl>
                                          <p:spTgt spid="1927180"/>
                                        </p:tgtEl>
                                        <p:attrNameLst>
                                          <p:attrName>style.visibility</p:attrName>
                                        </p:attrNameLst>
                                      </p:cBhvr>
                                      <p:to>
                                        <p:strVal val="visible"/>
                                      </p:to>
                                    </p:set>
                                    <p:anim calcmode="lin" valueType="num">
                                      <p:cBhvr>
                                        <p:cTn id="42" dur="500" fill="hold"/>
                                        <p:tgtEl>
                                          <p:spTgt spid="1927180"/>
                                        </p:tgtEl>
                                        <p:attrNameLst>
                                          <p:attrName>ppt_w</p:attrName>
                                        </p:attrNameLst>
                                      </p:cBhvr>
                                      <p:tavLst>
                                        <p:tav tm="0">
                                          <p:val>
                                            <p:strVal val="2/3*#ppt_w"/>
                                          </p:val>
                                        </p:tav>
                                        <p:tav tm="100000">
                                          <p:val>
                                            <p:strVal val="#ppt_w"/>
                                          </p:val>
                                        </p:tav>
                                      </p:tavLst>
                                    </p:anim>
                                    <p:anim calcmode="lin" valueType="num">
                                      <p:cBhvr>
                                        <p:cTn id="43" dur="500" fill="hold"/>
                                        <p:tgtEl>
                                          <p:spTgt spid="1927180"/>
                                        </p:tgtEl>
                                        <p:attrNameLst>
                                          <p:attrName>ppt_h</p:attrName>
                                        </p:attrNameLst>
                                      </p:cBhvr>
                                      <p:tavLst>
                                        <p:tav tm="0">
                                          <p:val>
                                            <p:strVal val="2/3*#ppt_h"/>
                                          </p:val>
                                        </p:tav>
                                        <p:tav tm="100000">
                                          <p:val>
                                            <p:strVal val="#ppt_h"/>
                                          </p:val>
                                        </p:tav>
                                      </p:tavLst>
                                    </p:anim>
                                  </p:childTnLst>
                                </p:cTn>
                              </p:par>
                            </p:childTnLst>
                          </p:cTn>
                        </p:par>
                        <p:par>
                          <p:cTn id="44" fill="hold" nodeType="afterGroup">
                            <p:stCondLst>
                              <p:cond delay="500"/>
                            </p:stCondLst>
                            <p:childTnLst>
                              <p:par>
                                <p:cTn id="45" presetID="23" presetClass="entr" presetSubtype="272" fill="hold" grpId="0" nodeType="afterEffect">
                                  <p:stCondLst>
                                    <p:cond delay="0"/>
                                  </p:stCondLst>
                                  <p:childTnLst>
                                    <p:set>
                                      <p:cBhvr>
                                        <p:cTn id="46" dur="1" fill="hold">
                                          <p:stCondLst>
                                            <p:cond delay="0"/>
                                          </p:stCondLst>
                                        </p:cTn>
                                        <p:tgtEl>
                                          <p:spTgt spid="1927181"/>
                                        </p:tgtEl>
                                        <p:attrNameLst>
                                          <p:attrName>style.visibility</p:attrName>
                                        </p:attrNameLst>
                                      </p:cBhvr>
                                      <p:to>
                                        <p:strVal val="visible"/>
                                      </p:to>
                                    </p:set>
                                    <p:anim calcmode="lin" valueType="num">
                                      <p:cBhvr>
                                        <p:cTn id="47" dur="500" fill="hold"/>
                                        <p:tgtEl>
                                          <p:spTgt spid="1927181"/>
                                        </p:tgtEl>
                                        <p:attrNameLst>
                                          <p:attrName>ppt_w</p:attrName>
                                        </p:attrNameLst>
                                      </p:cBhvr>
                                      <p:tavLst>
                                        <p:tav tm="0">
                                          <p:val>
                                            <p:strVal val="2/3*#ppt_w"/>
                                          </p:val>
                                        </p:tav>
                                        <p:tav tm="100000">
                                          <p:val>
                                            <p:strVal val="#ppt_w"/>
                                          </p:val>
                                        </p:tav>
                                      </p:tavLst>
                                    </p:anim>
                                    <p:anim calcmode="lin" valueType="num">
                                      <p:cBhvr>
                                        <p:cTn id="48" dur="500" fill="hold"/>
                                        <p:tgtEl>
                                          <p:spTgt spid="1927181"/>
                                        </p:tgtEl>
                                        <p:attrNameLst>
                                          <p:attrName>ppt_h</p:attrName>
                                        </p:attrNameLst>
                                      </p:cBhvr>
                                      <p:tavLst>
                                        <p:tav tm="0">
                                          <p:val>
                                            <p:strVal val="2/3*#ppt_h"/>
                                          </p:val>
                                        </p:tav>
                                        <p:tav tm="100000">
                                          <p:val>
                                            <p:strVal val="#ppt_h"/>
                                          </p:val>
                                        </p:tav>
                                      </p:tavLst>
                                    </p:anim>
                                  </p:childTnLst>
                                </p:cTn>
                              </p:par>
                            </p:childTnLst>
                          </p:cTn>
                        </p:par>
                        <p:par>
                          <p:cTn id="49" fill="hold" nodeType="afterGroup">
                            <p:stCondLst>
                              <p:cond delay="1000"/>
                            </p:stCondLst>
                            <p:childTnLst>
                              <p:par>
                                <p:cTn id="50" presetID="9" presetClass="entr" presetSubtype="0" fill="hold" grpId="0" nodeType="afterEffect">
                                  <p:stCondLst>
                                    <p:cond delay="0"/>
                                  </p:stCondLst>
                                  <p:childTnLst>
                                    <p:set>
                                      <p:cBhvr>
                                        <p:cTn id="51" dur="1" fill="hold">
                                          <p:stCondLst>
                                            <p:cond delay="0"/>
                                          </p:stCondLst>
                                        </p:cTn>
                                        <p:tgtEl>
                                          <p:spTgt spid="1927175"/>
                                        </p:tgtEl>
                                        <p:attrNameLst>
                                          <p:attrName>style.visibility</p:attrName>
                                        </p:attrNameLst>
                                      </p:cBhvr>
                                      <p:to>
                                        <p:strVal val="visible"/>
                                      </p:to>
                                    </p:set>
                                    <p:animEffect transition="in" filter="dissolve">
                                      <p:cBhvr>
                                        <p:cTn id="52" dur="500"/>
                                        <p:tgtEl>
                                          <p:spTgt spid="1927175"/>
                                        </p:tgtEl>
                                      </p:cBhvr>
                                    </p:animEffect>
                                  </p:childTnLst>
                                </p:cTn>
                              </p:par>
                            </p:childTnLst>
                          </p:cTn>
                        </p:par>
                      </p:childTnLst>
                    </p:cTn>
                  </p:par>
                  <p:par>
                    <p:cTn id="53" fill="hold" nodeType="clickPar">
                      <p:stCondLst>
                        <p:cond delay="indefinite"/>
                      </p:stCondLst>
                      <p:childTnLst>
                        <p:par>
                          <p:cTn id="54" fill="hold" nodeType="withGroup">
                            <p:stCondLst>
                              <p:cond delay="0"/>
                            </p:stCondLst>
                            <p:childTnLst>
                              <p:par>
                                <p:cTn id="55" presetID="1" presetClass="exit" presetSubtype="0" fill="hold" grpId="0" nodeType="clickEffect">
                                  <p:stCondLst>
                                    <p:cond delay="0"/>
                                  </p:stCondLst>
                                  <p:childTnLst>
                                    <p:set>
                                      <p:cBhvr>
                                        <p:cTn id="56" dur="1" fill="hold">
                                          <p:stCondLst>
                                            <p:cond delay="0"/>
                                          </p:stCondLst>
                                        </p:cTn>
                                        <p:tgtEl>
                                          <p:spTgt spid="19"/>
                                        </p:tgtEl>
                                        <p:attrNameLst>
                                          <p:attrName>style.visibility</p:attrName>
                                        </p:attrNameLst>
                                      </p:cBhvr>
                                      <p:to>
                                        <p:strVal val="hidden"/>
                                      </p:to>
                                    </p:set>
                                  </p:childTnLst>
                                </p:cTn>
                              </p:par>
                              <p:par>
                                <p:cTn id="57" presetID="23" presetClass="entr" presetSubtype="272" fill="hold" grpId="0" nodeType="withEffect">
                                  <p:stCondLst>
                                    <p:cond delay="0"/>
                                  </p:stCondLst>
                                  <p:childTnLst>
                                    <p:set>
                                      <p:cBhvr>
                                        <p:cTn id="58" dur="1" fill="hold">
                                          <p:stCondLst>
                                            <p:cond delay="0"/>
                                          </p:stCondLst>
                                        </p:cTn>
                                        <p:tgtEl>
                                          <p:spTgt spid="1927182"/>
                                        </p:tgtEl>
                                        <p:attrNameLst>
                                          <p:attrName>style.visibility</p:attrName>
                                        </p:attrNameLst>
                                      </p:cBhvr>
                                      <p:to>
                                        <p:strVal val="visible"/>
                                      </p:to>
                                    </p:set>
                                    <p:anim calcmode="lin" valueType="num">
                                      <p:cBhvr>
                                        <p:cTn id="59" dur="500" fill="hold"/>
                                        <p:tgtEl>
                                          <p:spTgt spid="1927182"/>
                                        </p:tgtEl>
                                        <p:attrNameLst>
                                          <p:attrName>ppt_w</p:attrName>
                                        </p:attrNameLst>
                                      </p:cBhvr>
                                      <p:tavLst>
                                        <p:tav tm="0">
                                          <p:val>
                                            <p:strVal val="2/3*#ppt_w"/>
                                          </p:val>
                                        </p:tav>
                                        <p:tav tm="100000">
                                          <p:val>
                                            <p:strVal val="#ppt_w"/>
                                          </p:val>
                                        </p:tav>
                                      </p:tavLst>
                                    </p:anim>
                                    <p:anim calcmode="lin" valueType="num">
                                      <p:cBhvr>
                                        <p:cTn id="60" dur="500" fill="hold"/>
                                        <p:tgtEl>
                                          <p:spTgt spid="1927182"/>
                                        </p:tgtEl>
                                        <p:attrNameLst>
                                          <p:attrName>ppt_h</p:attrName>
                                        </p:attrNameLst>
                                      </p:cBhvr>
                                      <p:tavLst>
                                        <p:tav tm="0">
                                          <p:val>
                                            <p:strVal val="2/3*#ppt_h"/>
                                          </p:val>
                                        </p:tav>
                                        <p:tav tm="100000">
                                          <p:val>
                                            <p:strVal val="#ppt_h"/>
                                          </p:val>
                                        </p:tav>
                                      </p:tavLst>
                                    </p:anim>
                                  </p:childTnLst>
                                </p:cTn>
                              </p:par>
                            </p:childTnLst>
                          </p:cTn>
                        </p:par>
                        <p:par>
                          <p:cTn id="61" fill="hold" nodeType="afterGroup">
                            <p:stCondLst>
                              <p:cond delay="500"/>
                            </p:stCondLst>
                            <p:childTnLst>
                              <p:par>
                                <p:cTn id="62" presetID="9" presetClass="entr" presetSubtype="0" fill="hold" grpId="0" nodeType="afterEffect">
                                  <p:stCondLst>
                                    <p:cond delay="0"/>
                                  </p:stCondLst>
                                  <p:childTnLst>
                                    <p:set>
                                      <p:cBhvr>
                                        <p:cTn id="63" dur="1" fill="hold">
                                          <p:stCondLst>
                                            <p:cond delay="0"/>
                                          </p:stCondLst>
                                        </p:cTn>
                                        <p:tgtEl>
                                          <p:spTgt spid="1927183"/>
                                        </p:tgtEl>
                                        <p:attrNameLst>
                                          <p:attrName>style.visibility</p:attrName>
                                        </p:attrNameLst>
                                      </p:cBhvr>
                                      <p:to>
                                        <p:strVal val="visible"/>
                                      </p:to>
                                    </p:set>
                                    <p:animEffect transition="in" filter="dissolve">
                                      <p:cBhvr>
                                        <p:cTn id="64" dur="500"/>
                                        <p:tgtEl>
                                          <p:spTgt spid="1927183"/>
                                        </p:tgtEl>
                                      </p:cBhvr>
                                    </p:animEffect>
                                  </p:childTnLst>
                                </p:cTn>
                              </p:par>
                            </p:childTnLst>
                          </p:cTn>
                        </p:par>
                        <p:par>
                          <p:cTn id="65" fill="hold" nodeType="afterGroup">
                            <p:stCondLst>
                              <p:cond delay="1000"/>
                            </p:stCondLst>
                            <p:childTnLst>
                              <p:par>
                                <p:cTn id="66" presetID="9" presetClass="entr" presetSubtype="0" fill="hold" grpId="0" nodeType="afterEffect">
                                  <p:stCondLst>
                                    <p:cond delay="0"/>
                                  </p:stCondLst>
                                  <p:childTnLst>
                                    <p:set>
                                      <p:cBhvr>
                                        <p:cTn id="67" dur="1" fill="hold">
                                          <p:stCondLst>
                                            <p:cond delay="0"/>
                                          </p:stCondLst>
                                        </p:cTn>
                                        <p:tgtEl>
                                          <p:spTgt spid="1927176"/>
                                        </p:tgtEl>
                                        <p:attrNameLst>
                                          <p:attrName>style.visibility</p:attrName>
                                        </p:attrNameLst>
                                      </p:cBhvr>
                                      <p:to>
                                        <p:strVal val="visible"/>
                                      </p:to>
                                    </p:set>
                                    <p:animEffect transition="in" filter="dissolve">
                                      <p:cBhvr>
                                        <p:cTn id="68" dur="500"/>
                                        <p:tgtEl>
                                          <p:spTgt spid="192717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27171" grpId="0" animBg="1" autoUpdateAnimBg="0"/>
      <p:bldP spid="1927172" grpId="0" animBg="1" autoUpdateAnimBg="0"/>
      <p:bldP spid="1927173" grpId="0" animBg="1"/>
      <p:bldP spid="1927174" grpId="0" animBg="1" autoUpdateAnimBg="0"/>
      <p:bldP spid="1927175" grpId="0" animBg="1" autoUpdateAnimBg="0"/>
      <p:bldP spid="1927176" grpId="0" animBg="1" autoUpdateAnimBg="0"/>
      <p:bldP spid="1927177" grpId="0" animBg="1" autoUpdateAnimBg="0"/>
      <p:bldP spid="1927178" grpId="0" animBg="1"/>
      <p:bldP spid="1927179" grpId="0" animBg="1" autoUpdateAnimBg="0"/>
      <p:bldP spid="1927180" grpId="0" animBg="1" autoUpdateAnimBg="0"/>
      <p:bldP spid="1927181" grpId="0" animBg="1"/>
      <p:bldP spid="1927182" grpId="0" animBg="1"/>
      <p:bldP spid="1927183" grpId="0" animBg="1" autoUpdateAnimBg="0"/>
      <p:bldP spid="19" grpId="0" animBg="1"/>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 name="Date Placeholder 2"/>
          <p:cNvSpPr>
            <a:spLocks noGrp="1"/>
          </p:cNvSpPr>
          <p:nvPr>
            <p:ph type="dt" sz="quarter" idx="10"/>
          </p:nvPr>
        </p:nvSpPr>
        <p:spPr/>
        <p:txBody>
          <a:bodyPr/>
          <a:lstStyle/>
          <a:p>
            <a:pPr>
              <a:defRPr/>
            </a:pPr>
            <a:fld id="{E95FEEB4-C2F0-4ECF-9D9A-89211987C6AC}" type="datetime4">
              <a:rPr lang="en-US" smtClean="0"/>
              <a:t>May 5, 2021</a:t>
            </a:fld>
            <a:endParaRPr lang="en-US" altLang="en-US">
              <a:solidFill>
                <a:schemeClr val="bg2"/>
              </a:solidFill>
            </a:endParaRPr>
          </a:p>
        </p:txBody>
      </p:sp>
      <p:sp>
        <p:nvSpPr>
          <p:cNvPr id="25" name="Slide Number Placeholder 4"/>
          <p:cNvSpPr>
            <a:spLocks noGrp="1"/>
          </p:cNvSpPr>
          <p:nvPr>
            <p:ph type="sldNum" sz="quarter" idx="12"/>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6900A371-4113-42CF-B8E3-601B8EDEBBF0}" type="slidenum">
              <a:rPr lang="en-US" altLang="en-US" sz="1400">
                <a:solidFill>
                  <a:srgbClr val="000066"/>
                </a:solidFill>
                <a:latin typeface="Arial" panose="020B0604020202020204" pitchFamily="34" charset="0"/>
              </a:rPr>
              <a:pPr/>
              <a:t>38</a:t>
            </a:fld>
            <a:endParaRPr lang="en-US" altLang="en-US" sz="1400">
              <a:solidFill>
                <a:srgbClr val="000066"/>
              </a:solidFill>
              <a:latin typeface="Arial" panose="020B0604020202020204" pitchFamily="34" charset="0"/>
            </a:endParaRPr>
          </a:p>
        </p:txBody>
      </p:sp>
      <p:sp>
        <p:nvSpPr>
          <p:cNvPr id="32773" name="Rectangle 2"/>
          <p:cNvSpPr>
            <a:spLocks noGrp="1" noChangeArrowheads="1"/>
          </p:cNvSpPr>
          <p:nvPr>
            <p:ph type="title"/>
          </p:nvPr>
        </p:nvSpPr>
        <p:spPr/>
        <p:txBody>
          <a:bodyPr/>
          <a:lstStyle/>
          <a:p>
            <a:r>
              <a:rPr lang="en-US" altLang="en-US" dirty="0" smtClean="0">
                <a:cs typeface="Times New Roman" panose="02020603050405020304" pitchFamily="18" charset="0"/>
              </a:rPr>
              <a:t>JSP: Answer</a:t>
            </a:r>
          </a:p>
        </p:txBody>
      </p:sp>
      <p:sp>
        <p:nvSpPr>
          <p:cNvPr id="32775" name="Rectangle 22"/>
          <p:cNvSpPr>
            <a:spLocks noGrp="1" noChangeArrowheads="1"/>
          </p:cNvSpPr>
          <p:nvPr>
            <p:ph type="body" idx="4294967295"/>
          </p:nvPr>
        </p:nvSpPr>
        <p:spPr/>
        <p:txBody>
          <a:bodyPr/>
          <a:lstStyle/>
          <a:p>
            <a:r>
              <a:rPr lang="en-US" altLang="en-US" dirty="0" smtClean="0">
                <a:cs typeface="Times New Roman" panose="02020603050405020304" pitchFamily="18" charset="0"/>
              </a:rPr>
              <a:t>Answer</a:t>
            </a:r>
          </a:p>
          <a:p>
            <a:pPr lvl="1"/>
            <a:r>
              <a:rPr lang="en-US" altLang="en-US" dirty="0" smtClean="0">
                <a:cs typeface="Times New Roman" panose="02020603050405020304" pitchFamily="18" charset="0"/>
              </a:rPr>
              <a:t>Bank gets $10K, </a:t>
            </a:r>
            <a:r>
              <a:rPr lang="en-US" altLang="en-US" dirty="0" err="1" smtClean="0">
                <a:cs typeface="Times New Roman" panose="02020603050405020304" pitchFamily="18" charset="0"/>
              </a:rPr>
              <a:t>Creditco</a:t>
            </a:r>
            <a:r>
              <a:rPr lang="en-US" altLang="en-US" dirty="0" smtClean="0">
                <a:cs typeface="Times New Roman" panose="02020603050405020304" pitchFamily="18" charset="0"/>
              </a:rPr>
              <a:t> gets $10K</a:t>
            </a:r>
          </a:p>
          <a:p>
            <a:pPr lvl="1"/>
            <a:r>
              <a:rPr lang="en-US" altLang="en-US" dirty="0" err="1" smtClean="0">
                <a:cs typeface="Times New Roman" panose="02020603050405020304" pitchFamily="18" charset="0"/>
              </a:rPr>
              <a:t>Finco</a:t>
            </a:r>
            <a:r>
              <a:rPr lang="en-US" altLang="en-US" dirty="0" smtClean="0">
                <a:cs typeface="Times New Roman" panose="02020603050405020304" pitchFamily="18" charset="0"/>
              </a:rPr>
              <a:t> gets nothing</a:t>
            </a:r>
          </a:p>
        </p:txBody>
      </p:sp>
    </p:spTree>
    <p:extLst>
      <p:ext uri="{BB962C8B-B14F-4D97-AF65-F5344CB8AC3E}">
        <p14:creationId xmlns:p14="http://schemas.microsoft.com/office/powerpoint/2010/main" val="2456560551"/>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Date Placeholder 2"/>
          <p:cNvSpPr>
            <a:spLocks noGrp="1"/>
          </p:cNvSpPr>
          <p:nvPr>
            <p:ph type="dt" sz="quarter" idx="10"/>
          </p:nvPr>
        </p:nvSpPr>
        <p:spPr/>
        <p:txBody>
          <a:bodyPr/>
          <a:lstStyle/>
          <a:p>
            <a:pPr>
              <a:defRPr/>
            </a:pPr>
            <a:fld id="{22BB89E8-CF6E-4931-B209-FE758B943AA1}" type="datetime4">
              <a:rPr lang="en-US" smtClean="0"/>
              <a:t>May 5, 2021</a:t>
            </a:fld>
            <a:endParaRPr lang="en-US" altLang="en-US">
              <a:solidFill>
                <a:schemeClr val="bg2"/>
              </a:solidFill>
            </a:endParaRPr>
          </a:p>
        </p:txBody>
      </p:sp>
      <p:sp>
        <p:nvSpPr>
          <p:cNvPr id="20" name="Slide Number Placeholder 4"/>
          <p:cNvSpPr>
            <a:spLocks noGrp="1"/>
          </p:cNvSpPr>
          <p:nvPr>
            <p:ph type="sldNum" sz="quarter" idx="12"/>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F5A101AC-4F2E-4051-8824-91D5895A3E6B}" type="slidenum">
              <a:rPr lang="en-US" altLang="en-US" sz="1400">
                <a:solidFill>
                  <a:srgbClr val="000066"/>
                </a:solidFill>
                <a:latin typeface="Arial" panose="020B0604020202020204" pitchFamily="34" charset="0"/>
              </a:rPr>
              <a:pPr/>
              <a:t>39</a:t>
            </a:fld>
            <a:endParaRPr lang="en-US" altLang="en-US" sz="1400">
              <a:solidFill>
                <a:srgbClr val="000066"/>
              </a:solidFill>
              <a:latin typeface="Arial" panose="020B0604020202020204" pitchFamily="34" charset="0"/>
            </a:endParaRPr>
          </a:p>
        </p:txBody>
      </p:sp>
      <p:sp>
        <p:nvSpPr>
          <p:cNvPr id="34821" name="Rectangle 2"/>
          <p:cNvSpPr>
            <a:spLocks noGrp="1" noChangeArrowheads="1"/>
          </p:cNvSpPr>
          <p:nvPr>
            <p:ph type="title"/>
          </p:nvPr>
        </p:nvSpPr>
        <p:spPr/>
        <p:txBody>
          <a:bodyPr/>
          <a:lstStyle/>
          <a:p>
            <a:r>
              <a:rPr lang="en-US" altLang="en-US" dirty="0" smtClean="0">
                <a:cs typeface="Times New Roman" panose="02020603050405020304" pitchFamily="18" charset="0"/>
              </a:rPr>
              <a:t>Assignments: Answer</a:t>
            </a:r>
          </a:p>
        </p:txBody>
      </p:sp>
      <p:sp>
        <p:nvSpPr>
          <p:cNvPr id="34823" name="Rectangle 17"/>
          <p:cNvSpPr>
            <a:spLocks noGrp="1" noChangeArrowheads="1"/>
          </p:cNvSpPr>
          <p:nvPr>
            <p:ph type="body" idx="4294967295"/>
          </p:nvPr>
        </p:nvSpPr>
        <p:spPr/>
        <p:txBody>
          <a:bodyPr/>
          <a:lstStyle/>
          <a:p>
            <a:r>
              <a:rPr lang="en-US" altLang="en-US" smtClean="0">
                <a:cs typeface="Times New Roman" panose="02020603050405020304" pitchFamily="18" charset="0"/>
              </a:rPr>
              <a:t>This is the simple version of </a:t>
            </a:r>
            <a:r>
              <a:rPr lang="en-US" altLang="en-US" i="1" smtClean="0">
                <a:cs typeface="Times New Roman" panose="02020603050405020304" pitchFamily="18" charset="0"/>
              </a:rPr>
              <a:t>Fretz</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quarter" idx="10"/>
          </p:nvPr>
        </p:nvSpPr>
        <p:spPr/>
        <p:txBody>
          <a:bodyPr/>
          <a:lstStyle/>
          <a:p>
            <a:pPr>
              <a:defRPr/>
            </a:pPr>
            <a:fld id="{B6F069F5-620F-420E-8DDB-5003817623AF}" type="datetime4">
              <a:rPr lang="en-US" smtClean="0"/>
              <a:t>May 5, 2021</a:t>
            </a:fld>
            <a:endParaRPr lang="en-US" altLang="en-US">
              <a:solidFill>
                <a:schemeClr val="bg2"/>
              </a:solidFill>
            </a:endParaRPr>
          </a:p>
        </p:txBody>
      </p:sp>
      <p:sp>
        <p:nvSpPr>
          <p:cNvPr id="6" name="Slide Number Placeholder 5"/>
          <p:cNvSpPr>
            <a:spLocks noGrp="1"/>
          </p:cNvSpPr>
          <p:nvPr>
            <p:ph type="sldNum" sz="quarter" idx="12"/>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0ACC0005-A3B4-4E8C-B076-5DBAFB7CB954}" type="slidenum">
              <a:rPr lang="en-US" altLang="en-US" sz="1400">
                <a:solidFill>
                  <a:srgbClr val="000066"/>
                </a:solidFill>
                <a:latin typeface="Arial" panose="020B0604020202020204" pitchFamily="34" charset="0"/>
              </a:rPr>
              <a:pPr/>
              <a:t>4</a:t>
            </a:fld>
            <a:endParaRPr lang="en-US" altLang="en-US" sz="1400">
              <a:solidFill>
                <a:srgbClr val="000066"/>
              </a:solidFill>
              <a:latin typeface="Arial" panose="020B0604020202020204" pitchFamily="34" charset="0"/>
            </a:endParaRPr>
          </a:p>
        </p:txBody>
      </p:sp>
      <p:sp>
        <p:nvSpPr>
          <p:cNvPr id="4101" name="Rectangle 2"/>
          <p:cNvSpPr>
            <a:spLocks noGrp="1" noChangeArrowheads="1"/>
          </p:cNvSpPr>
          <p:nvPr>
            <p:ph type="title"/>
          </p:nvPr>
        </p:nvSpPr>
        <p:spPr/>
        <p:txBody>
          <a:bodyPr/>
          <a:lstStyle/>
          <a:p>
            <a:r>
              <a:rPr lang="en-US" altLang="en-US" smtClean="0"/>
              <a:t>9-204: After-Acquired Property</a:t>
            </a:r>
          </a:p>
        </p:txBody>
      </p:sp>
      <p:sp>
        <p:nvSpPr>
          <p:cNvPr id="4102" name="Rectangle 3"/>
          <p:cNvSpPr>
            <a:spLocks noGrp="1" noChangeArrowheads="1"/>
          </p:cNvSpPr>
          <p:nvPr>
            <p:ph type="body" idx="1"/>
          </p:nvPr>
        </p:nvSpPr>
        <p:spPr/>
        <p:txBody>
          <a:bodyPr/>
          <a:lstStyle/>
          <a:p>
            <a:r>
              <a:rPr lang="en-US" altLang="en-US" smtClean="0">
                <a:cs typeface="Times New Roman" panose="02020603050405020304" pitchFamily="18" charset="0"/>
              </a:rPr>
              <a:t>(a) </a:t>
            </a:r>
            <a:r>
              <a:rPr lang="en-US" altLang="en-US" b="1" smtClean="0">
                <a:cs typeface="Times New Roman" panose="02020603050405020304" pitchFamily="18" charset="0"/>
              </a:rPr>
              <a:t>[After-acquired collateral.]</a:t>
            </a:r>
            <a:endParaRPr lang="en-US" altLang="en-US" smtClean="0">
              <a:cs typeface="Times New Roman" panose="02020603050405020304" pitchFamily="18" charset="0"/>
            </a:endParaRPr>
          </a:p>
          <a:p>
            <a:pPr lvl="1"/>
            <a:r>
              <a:rPr lang="en-US" altLang="en-US" smtClean="0">
                <a:cs typeface="Times New Roman" panose="02020603050405020304" pitchFamily="18" charset="0"/>
              </a:rPr>
              <a:t>Except as otherwise provided in subsection (b), a security agreement may create or provide for a security interest in after-acquired collateral.</a:t>
            </a:r>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Date Placeholder 2"/>
          <p:cNvSpPr>
            <a:spLocks noGrp="1"/>
          </p:cNvSpPr>
          <p:nvPr>
            <p:ph type="dt" sz="quarter" idx="10"/>
          </p:nvPr>
        </p:nvSpPr>
        <p:spPr/>
        <p:txBody>
          <a:bodyPr/>
          <a:lstStyle/>
          <a:p>
            <a:pPr>
              <a:defRPr/>
            </a:pPr>
            <a:fld id="{F65CCE19-05F5-431D-939E-DCAACCA2BAC4}" type="datetime4">
              <a:rPr lang="en-US" smtClean="0"/>
              <a:t>May 5, 2021</a:t>
            </a:fld>
            <a:endParaRPr lang="en-US" altLang="en-US">
              <a:solidFill>
                <a:schemeClr val="bg2"/>
              </a:solidFill>
            </a:endParaRPr>
          </a:p>
        </p:txBody>
      </p:sp>
      <p:sp>
        <p:nvSpPr>
          <p:cNvPr id="23" name="Slide Number Placeholder 4"/>
          <p:cNvSpPr>
            <a:spLocks noGrp="1"/>
          </p:cNvSpPr>
          <p:nvPr>
            <p:ph type="sldNum" sz="quarter" idx="12"/>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B080D77E-139C-481E-A20C-B8CB2EA7043F}" type="slidenum">
              <a:rPr lang="en-US" altLang="en-US" sz="1400">
                <a:solidFill>
                  <a:srgbClr val="000066"/>
                </a:solidFill>
                <a:latin typeface="Arial" panose="020B0604020202020204" pitchFamily="34" charset="0"/>
              </a:rPr>
              <a:pPr/>
              <a:t>40</a:t>
            </a:fld>
            <a:endParaRPr lang="en-US" altLang="en-US" sz="1400">
              <a:solidFill>
                <a:srgbClr val="000066"/>
              </a:solidFill>
              <a:latin typeface="Arial" panose="020B0604020202020204" pitchFamily="34" charset="0"/>
            </a:endParaRPr>
          </a:p>
        </p:txBody>
      </p:sp>
      <p:sp>
        <p:nvSpPr>
          <p:cNvPr id="35845" name="Rectangle 2"/>
          <p:cNvSpPr>
            <a:spLocks noGrp="1" noChangeArrowheads="1"/>
          </p:cNvSpPr>
          <p:nvPr>
            <p:ph type="title"/>
          </p:nvPr>
        </p:nvSpPr>
        <p:spPr/>
        <p:txBody>
          <a:bodyPr/>
          <a:lstStyle/>
          <a:p>
            <a:r>
              <a:rPr lang="en-US" altLang="en-US" dirty="0" smtClean="0"/>
              <a:t>Fretz</a:t>
            </a:r>
          </a:p>
        </p:txBody>
      </p:sp>
      <p:grpSp>
        <p:nvGrpSpPr>
          <p:cNvPr id="2" name="Group 3"/>
          <p:cNvGrpSpPr>
            <a:grpSpLocks/>
          </p:cNvGrpSpPr>
          <p:nvPr/>
        </p:nvGrpSpPr>
        <p:grpSpPr bwMode="auto">
          <a:xfrm>
            <a:off x="6324600" y="1676400"/>
            <a:ext cx="4191000" cy="3200400"/>
            <a:chOff x="2112" y="1536"/>
            <a:chExt cx="2640" cy="2016"/>
          </a:xfrm>
        </p:grpSpPr>
        <p:sp>
          <p:nvSpPr>
            <p:cNvPr id="35860" name="AutoShape 4"/>
            <p:cNvSpPr>
              <a:spLocks noChangeArrowheads="1"/>
            </p:cNvSpPr>
            <p:nvPr/>
          </p:nvSpPr>
          <p:spPr bwMode="auto">
            <a:xfrm>
              <a:off x="2112" y="2784"/>
              <a:ext cx="1152" cy="672"/>
            </a:xfrm>
            <a:prstGeom prst="flowChartProcess">
              <a:avLst/>
            </a:prstGeom>
            <a:solidFill>
              <a:srgbClr val="FFFF00"/>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4000"/>
                <a:t>Revlon</a:t>
              </a:r>
            </a:p>
            <a:p>
              <a:pPr algn="ctr"/>
              <a:r>
                <a:rPr lang="en-US" altLang="en-US" sz="4000"/>
                <a:t>Realistic</a:t>
              </a:r>
            </a:p>
          </p:txBody>
        </p:sp>
        <p:sp>
          <p:nvSpPr>
            <p:cNvPr id="35861" name="AutoShape 5"/>
            <p:cNvSpPr>
              <a:spLocks noChangeArrowheads="1"/>
            </p:cNvSpPr>
            <p:nvPr/>
          </p:nvSpPr>
          <p:spPr bwMode="auto">
            <a:xfrm>
              <a:off x="2784" y="1536"/>
              <a:ext cx="1248" cy="528"/>
            </a:xfrm>
            <a:prstGeom prst="flowChartProcess">
              <a:avLst/>
            </a:prstGeom>
            <a:solidFill>
              <a:srgbClr val="FFFF00"/>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4000"/>
                <a:t>Revlon</a:t>
              </a:r>
            </a:p>
          </p:txBody>
        </p:sp>
        <p:sp>
          <p:nvSpPr>
            <p:cNvPr id="35862" name="AutoShape 6"/>
            <p:cNvSpPr>
              <a:spLocks noChangeArrowheads="1"/>
            </p:cNvSpPr>
            <p:nvPr/>
          </p:nvSpPr>
          <p:spPr bwMode="auto">
            <a:xfrm>
              <a:off x="3504" y="2784"/>
              <a:ext cx="1248" cy="768"/>
            </a:xfrm>
            <a:prstGeom prst="flowChartProcess">
              <a:avLst/>
            </a:prstGeom>
            <a:solidFill>
              <a:srgbClr val="FFFF00"/>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4000"/>
                <a:t>Cosmetic</a:t>
              </a:r>
            </a:p>
            <a:p>
              <a:pPr algn="ctr"/>
              <a:r>
                <a:rPr lang="en-US" altLang="en-US" sz="4000"/>
                <a:t>Capital</a:t>
              </a:r>
            </a:p>
          </p:txBody>
        </p:sp>
        <p:sp>
          <p:nvSpPr>
            <p:cNvPr id="35863" name="Line 7"/>
            <p:cNvSpPr>
              <a:spLocks noChangeShapeType="1"/>
            </p:cNvSpPr>
            <p:nvPr/>
          </p:nvSpPr>
          <p:spPr bwMode="auto">
            <a:xfrm flipH="1">
              <a:off x="2832" y="2064"/>
              <a:ext cx="528" cy="720"/>
            </a:xfrm>
            <a:prstGeom prst="line">
              <a:avLst/>
            </a:prstGeom>
            <a:noFill/>
            <a:ln w="63500">
              <a:solidFill>
                <a:schemeClr val="hlink"/>
              </a:solidFill>
              <a:prstDash val="dash"/>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35864" name="Line 8"/>
            <p:cNvSpPr>
              <a:spLocks noChangeShapeType="1"/>
            </p:cNvSpPr>
            <p:nvPr/>
          </p:nvSpPr>
          <p:spPr bwMode="auto">
            <a:xfrm>
              <a:off x="3504" y="2064"/>
              <a:ext cx="384" cy="720"/>
            </a:xfrm>
            <a:prstGeom prst="line">
              <a:avLst/>
            </a:prstGeom>
            <a:noFill/>
            <a:ln w="63500">
              <a:solidFill>
                <a:schemeClr val="hlink"/>
              </a:solidFill>
              <a:prstDash val="dash"/>
              <a:round/>
              <a:headEnd/>
              <a:tailEnd type="triangle" w="med" len="med"/>
            </a:ln>
            <a:extLst>
              <a:ext uri="{909E8E84-426E-40DD-AFC4-6F175D3DCCD1}">
                <a14:hiddenFill xmlns:a14="http://schemas.microsoft.com/office/drawing/2010/main">
                  <a:noFill/>
                </a14:hiddenFill>
              </a:ext>
            </a:extLst>
          </p:spPr>
          <p:txBody>
            <a:bodyPr/>
            <a:lstStyle/>
            <a:p>
              <a:endParaRPr lang="en-US"/>
            </a:p>
          </p:txBody>
        </p:sp>
      </p:grpSp>
      <p:sp>
        <p:nvSpPr>
          <p:cNvPr id="1914889" name="AutoShape 9"/>
          <p:cNvSpPr>
            <a:spLocks noChangeArrowheads="1"/>
          </p:cNvSpPr>
          <p:nvPr/>
        </p:nvSpPr>
        <p:spPr bwMode="auto">
          <a:xfrm>
            <a:off x="2362200" y="1676400"/>
            <a:ext cx="2057400" cy="990600"/>
          </a:xfrm>
          <a:prstGeom prst="flowChartInputOutput">
            <a:avLst/>
          </a:prstGeom>
          <a:solidFill>
            <a:srgbClr val="FFFF00"/>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4000"/>
              <a:t>Fretz</a:t>
            </a:r>
          </a:p>
        </p:txBody>
      </p:sp>
      <p:sp>
        <p:nvSpPr>
          <p:cNvPr id="1914890" name="Line 10"/>
          <p:cNvSpPr>
            <a:spLocks noChangeShapeType="1"/>
          </p:cNvSpPr>
          <p:nvPr/>
        </p:nvSpPr>
        <p:spPr bwMode="auto">
          <a:xfrm>
            <a:off x="4267200" y="1997676"/>
            <a:ext cx="3048000" cy="0"/>
          </a:xfrm>
          <a:prstGeom prst="line">
            <a:avLst/>
          </a:prstGeom>
          <a:noFill/>
          <a:ln w="190500">
            <a:solidFill>
              <a:schemeClr val="hlink"/>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914891" name="AutoShape 11"/>
          <p:cNvSpPr>
            <a:spLocks noChangeArrowheads="1"/>
          </p:cNvSpPr>
          <p:nvPr/>
        </p:nvSpPr>
        <p:spPr bwMode="auto">
          <a:xfrm>
            <a:off x="2286000" y="5029200"/>
            <a:ext cx="2362200" cy="1219200"/>
          </a:xfrm>
          <a:prstGeom prst="flowChartPreparation">
            <a:avLst/>
          </a:prstGeom>
          <a:solidFill>
            <a:srgbClr val="FFFF00"/>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4000"/>
              <a:t>Republic</a:t>
            </a:r>
          </a:p>
        </p:txBody>
      </p:sp>
      <p:sp>
        <p:nvSpPr>
          <p:cNvPr id="1914892" name="Line 12"/>
          <p:cNvSpPr>
            <a:spLocks noChangeShapeType="1"/>
          </p:cNvSpPr>
          <p:nvPr/>
        </p:nvSpPr>
        <p:spPr bwMode="auto">
          <a:xfrm>
            <a:off x="3216876" y="2667000"/>
            <a:ext cx="0" cy="2362200"/>
          </a:xfrm>
          <a:prstGeom prst="line">
            <a:avLst/>
          </a:prstGeom>
          <a:noFill/>
          <a:ln w="190500">
            <a:solidFill>
              <a:srgbClr val="FF0000"/>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914893" name="AutoShape 13"/>
          <p:cNvSpPr>
            <a:spLocks noChangeArrowheads="1"/>
          </p:cNvSpPr>
          <p:nvPr/>
        </p:nvSpPr>
        <p:spPr bwMode="auto">
          <a:xfrm>
            <a:off x="4724400" y="2285999"/>
            <a:ext cx="2362200" cy="990601"/>
          </a:xfrm>
          <a:prstGeom prst="flowChartAlternateProcess">
            <a:avLst/>
          </a:prstGeom>
          <a:solidFill>
            <a:srgbClr val="00FFFF"/>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3200" dirty="0"/>
              <a:t>4/3/71: SA</a:t>
            </a:r>
          </a:p>
          <a:p>
            <a:pPr algn="ctr"/>
            <a:r>
              <a:rPr lang="en-US" altLang="en-US" sz="3200" dirty="0"/>
              <a:t>FS: Texas SS</a:t>
            </a:r>
          </a:p>
        </p:txBody>
      </p:sp>
      <p:sp>
        <p:nvSpPr>
          <p:cNvPr id="1914894" name="AutoShape 14"/>
          <p:cNvSpPr>
            <a:spLocks noChangeArrowheads="1"/>
          </p:cNvSpPr>
          <p:nvPr/>
        </p:nvSpPr>
        <p:spPr bwMode="auto">
          <a:xfrm>
            <a:off x="3428999" y="3352800"/>
            <a:ext cx="2514601" cy="1524000"/>
          </a:xfrm>
          <a:prstGeom prst="flowChartAlternateProcess">
            <a:avLst/>
          </a:prstGeom>
          <a:solidFill>
            <a:srgbClr val="00FFFF"/>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3200" dirty="0"/>
              <a:t>6/30/71</a:t>
            </a:r>
          </a:p>
          <a:p>
            <a:pPr algn="ctr"/>
            <a:r>
              <a:rPr lang="en-US" altLang="en-US" sz="3200" dirty="0"/>
              <a:t>SA: INV &amp; PR</a:t>
            </a:r>
          </a:p>
          <a:p>
            <a:pPr algn="ctr"/>
            <a:r>
              <a:rPr lang="en-US" altLang="en-US" sz="3200" dirty="0"/>
              <a:t>FS: Texas SS</a:t>
            </a:r>
          </a:p>
        </p:txBody>
      </p:sp>
      <p:sp>
        <p:nvSpPr>
          <p:cNvPr id="1914895" name="Text Box 15"/>
          <p:cNvSpPr txBox="1">
            <a:spLocks noChangeArrowheads="1"/>
          </p:cNvSpPr>
          <p:nvPr/>
        </p:nvSpPr>
        <p:spPr bwMode="auto">
          <a:xfrm>
            <a:off x="159608" y="2778948"/>
            <a:ext cx="2507392" cy="156966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spcBef>
                <a:spcPct val="50000"/>
              </a:spcBef>
            </a:pPr>
            <a:r>
              <a:rPr lang="en-US" altLang="en-US" sz="3200" dirty="0"/>
              <a:t>8/23/72: Fretz files </a:t>
            </a:r>
            <a:r>
              <a:rPr lang="en-US" altLang="en-US" sz="3200"/>
              <a:t>for </a:t>
            </a:r>
            <a:r>
              <a:rPr lang="en-US" altLang="en-US" sz="3200" smtClean="0"/>
              <a:t>bankruptcy</a:t>
            </a:r>
            <a:endParaRPr lang="en-US" altLang="en-US" sz="3200" dirty="0"/>
          </a:p>
        </p:txBody>
      </p:sp>
      <p:sp>
        <p:nvSpPr>
          <p:cNvPr id="1914896" name="Text Box 16"/>
          <p:cNvSpPr txBox="1">
            <a:spLocks noChangeArrowheads="1"/>
          </p:cNvSpPr>
          <p:nvPr/>
        </p:nvSpPr>
        <p:spPr bwMode="auto">
          <a:xfrm>
            <a:off x="4991100" y="5025093"/>
            <a:ext cx="5037438" cy="1754326"/>
          </a:xfrm>
          <a:prstGeom prst="rect">
            <a:avLst/>
          </a:prstGeom>
          <a:noFill/>
          <a:ln w="38100">
            <a:solidFill>
              <a:srgbClr val="FF0000"/>
            </a:solid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spcBef>
                <a:spcPct val="50000"/>
              </a:spcBef>
            </a:pPr>
            <a:r>
              <a:rPr lang="en-US" altLang="en-US" sz="3600" dirty="0">
                <a:solidFill>
                  <a:srgbClr val="FF0000"/>
                </a:solidFill>
              </a:rPr>
              <a:t>Can Revlon assert priority for its original debts and for those assigned to it?</a:t>
            </a:r>
          </a:p>
        </p:txBody>
      </p:sp>
      <p:grpSp>
        <p:nvGrpSpPr>
          <p:cNvPr id="3" name="Group 17"/>
          <p:cNvGrpSpPr>
            <a:grpSpLocks/>
          </p:cNvGrpSpPr>
          <p:nvPr/>
        </p:nvGrpSpPr>
        <p:grpSpPr bwMode="auto">
          <a:xfrm>
            <a:off x="7772400" y="2514600"/>
            <a:ext cx="1295400" cy="1143000"/>
            <a:chOff x="3936" y="1584"/>
            <a:chExt cx="816" cy="720"/>
          </a:xfrm>
        </p:grpSpPr>
        <p:sp>
          <p:nvSpPr>
            <p:cNvPr id="35858" name="Line 18"/>
            <p:cNvSpPr>
              <a:spLocks noChangeShapeType="1"/>
            </p:cNvSpPr>
            <p:nvPr/>
          </p:nvSpPr>
          <p:spPr bwMode="auto">
            <a:xfrm flipV="1">
              <a:off x="3936" y="1584"/>
              <a:ext cx="384" cy="720"/>
            </a:xfrm>
            <a:prstGeom prst="line">
              <a:avLst/>
            </a:prstGeom>
            <a:noFill/>
            <a:ln w="63500">
              <a:solidFill>
                <a:srgbClr val="008000"/>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35859" name="Line 19"/>
            <p:cNvSpPr>
              <a:spLocks noChangeShapeType="1"/>
            </p:cNvSpPr>
            <p:nvPr/>
          </p:nvSpPr>
          <p:spPr bwMode="auto">
            <a:xfrm flipH="1" flipV="1">
              <a:off x="4368" y="1584"/>
              <a:ext cx="384" cy="720"/>
            </a:xfrm>
            <a:prstGeom prst="line">
              <a:avLst/>
            </a:prstGeom>
            <a:noFill/>
            <a:ln w="63500">
              <a:solidFill>
                <a:srgbClr val="008000"/>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grpSp>
      <p:sp>
        <p:nvSpPr>
          <p:cNvPr id="1914900" name="AutoShape 20"/>
          <p:cNvSpPr>
            <a:spLocks noChangeArrowheads="1"/>
          </p:cNvSpPr>
          <p:nvPr/>
        </p:nvSpPr>
        <p:spPr bwMode="auto">
          <a:xfrm>
            <a:off x="9143999" y="2463205"/>
            <a:ext cx="2973860" cy="1191816"/>
          </a:xfrm>
          <a:prstGeom prst="flowChartAlternateProcess">
            <a:avLst/>
          </a:prstGeom>
          <a:solidFill>
            <a:srgbClr val="00FFFF"/>
          </a:solidFill>
          <a:ln w="9525">
            <a:solidFill>
              <a:schemeClr val="tx1"/>
            </a:solidFill>
            <a:miter lim="800000"/>
            <a:headEnd/>
            <a:tailEnd/>
          </a:ln>
        </p:spPr>
        <p:txBody>
          <a:bodyPr wrap="square" anchor="ctr">
            <a:spAutoFit/>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3200" dirty="0" smtClean="0"/>
              <a:t>9/19/72: Assign </a:t>
            </a:r>
            <a:r>
              <a:rPr lang="en-US" altLang="en-US" sz="3200" dirty="0"/>
              <a:t>Fretz debts</a:t>
            </a:r>
          </a:p>
        </p:txBody>
      </p:sp>
      <p:sp>
        <p:nvSpPr>
          <p:cNvPr id="24" name="Rectangle 5"/>
          <p:cNvSpPr>
            <a:spLocks noChangeArrowheads="1"/>
          </p:cNvSpPr>
          <p:nvPr/>
        </p:nvSpPr>
        <p:spPr bwMode="auto">
          <a:xfrm>
            <a:off x="11944822" y="6700838"/>
            <a:ext cx="173037" cy="157162"/>
          </a:xfrm>
          <a:prstGeom prst="rect">
            <a:avLst/>
          </a:prstGeom>
          <a:solidFill>
            <a:srgbClr val="3366FF"/>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endParaRPr lang="en-US" alt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2" fill="hold"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1+#ppt_w/2"/>
                                          </p:val>
                                        </p:tav>
                                        <p:tav tm="100000">
                                          <p:val>
                                            <p:strVal val="#ppt_x"/>
                                          </p:val>
                                        </p:tav>
                                      </p:tavLst>
                                    </p:anim>
                                    <p:anim calcmode="lin" valueType="num">
                                      <p:cBhvr additive="base">
                                        <p:cTn id="8" dur="500" fill="hold"/>
                                        <p:tgtEl>
                                          <p:spTgt spid="2"/>
                                        </p:tgtEl>
                                        <p:attrNameLst>
                                          <p:attrName>ppt_y</p:attrName>
                                        </p:attrNameLst>
                                      </p:cBhvr>
                                      <p:tavLst>
                                        <p:tav tm="0">
                                          <p:val>
                                            <p:strVal val="#ppt_y"/>
                                          </p:val>
                                        </p:tav>
                                        <p:tav tm="100000">
                                          <p:val>
                                            <p:strVal val="#ppt_y"/>
                                          </p:val>
                                        </p:tav>
                                      </p:tavLst>
                                    </p:anim>
                                  </p:childTnLst>
                                </p:cTn>
                              </p:par>
                            </p:childTnLst>
                          </p:cTn>
                        </p:par>
                        <p:par>
                          <p:cTn id="9" fill="hold" nodeType="afterGroup">
                            <p:stCondLst>
                              <p:cond delay="500"/>
                            </p:stCondLst>
                            <p:childTnLst>
                              <p:par>
                                <p:cTn id="10" presetID="23" presetClass="entr" presetSubtype="272" fill="hold" grpId="0" nodeType="afterEffect">
                                  <p:stCondLst>
                                    <p:cond delay="0"/>
                                  </p:stCondLst>
                                  <p:childTnLst>
                                    <p:set>
                                      <p:cBhvr>
                                        <p:cTn id="11" dur="1" fill="hold">
                                          <p:stCondLst>
                                            <p:cond delay="0"/>
                                          </p:stCondLst>
                                        </p:cTn>
                                        <p:tgtEl>
                                          <p:spTgt spid="1914889"/>
                                        </p:tgtEl>
                                        <p:attrNameLst>
                                          <p:attrName>style.visibility</p:attrName>
                                        </p:attrNameLst>
                                      </p:cBhvr>
                                      <p:to>
                                        <p:strVal val="visible"/>
                                      </p:to>
                                    </p:set>
                                    <p:anim calcmode="lin" valueType="num">
                                      <p:cBhvr>
                                        <p:cTn id="12" dur="500" fill="hold"/>
                                        <p:tgtEl>
                                          <p:spTgt spid="1914889"/>
                                        </p:tgtEl>
                                        <p:attrNameLst>
                                          <p:attrName>ppt_w</p:attrName>
                                        </p:attrNameLst>
                                      </p:cBhvr>
                                      <p:tavLst>
                                        <p:tav tm="0">
                                          <p:val>
                                            <p:strVal val="2/3*#ppt_w"/>
                                          </p:val>
                                        </p:tav>
                                        <p:tav tm="100000">
                                          <p:val>
                                            <p:strVal val="#ppt_w"/>
                                          </p:val>
                                        </p:tav>
                                      </p:tavLst>
                                    </p:anim>
                                    <p:anim calcmode="lin" valueType="num">
                                      <p:cBhvr>
                                        <p:cTn id="13" dur="500" fill="hold"/>
                                        <p:tgtEl>
                                          <p:spTgt spid="1914889"/>
                                        </p:tgtEl>
                                        <p:attrNameLst>
                                          <p:attrName>ppt_h</p:attrName>
                                        </p:attrNameLst>
                                      </p:cBhvr>
                                      <p:tavLst>
                                        <p:tav tm="0">
                                          <p:val>
                                            <p:strVal val="2/3*#ppt_h"/>
                                          </p:val>
                                        </p:tav>
                                        <p:tav tm="100000">
                                          <p:val>
                                            <p:strVal val="#ppt_h"/>
                                          </p:val>
                                        </p:tav>
                                      </p:tavLst>
                                    </p:anim>
                                  </p:childTnLst>
                                </p:cTn>
                              </p:par>
                            </p:childTnLst>
                          </p:cTn>
                        </p:par>
                        <p:par>
                          <p:cTn id="14" fill="hold" nodeType="afterGroup">
                            <p:stCondLst>
                              <p:cond delay="1000"/>
                            </p:stCondLst>
                            <p:childTnLst>
                              <p:par>
                                <p:cTn id="15" presetID="23" presetClass="entr" presetSubtype="16" fill="hold" grpId="0" nodeType="afterEffect">
                                  <p:stCondLst>
                                    <p:cond delay="0"/>
                                  </p:stCondLst>
                                  <p:childTnLst>
                                    <p:set>
                                      <p:cBhvr>
                                        <p:cTn id="16" dur="1" fill="hold">
                                          <p:stCondLst>
                                            <p:cond delay="0"/>
                                          </p:stCondLst>
                                        </p:cTn>
                                        <p:tgtEl>
                                          <p:spTgt spid="1914890"/>
                                        </p:tgtEl>
                                        <p:attrNameLst>
                                          <p:attrName>style.visibility</p:attrName>
                                        </p:attrNameLst>
                                      </p:cBhvr>
                                      <p:to>
                                        <p:strVal val="visible"/>
                                      </p:to>
                                    </p:set>
                                    <p:anim calcmode="lin" valueType="num">
                                      <p:cBhvr>
                                        <p:cTn id="17" dur="500" fill="hold"/>
                                        <p:tgtEl>
                                          <p:spTgt spid="1914890"/>
                                        </p:tgtEl>
                                        <p:attrNameLst>
                                          <p:attrName>ppt_w</p:attrName>
                                        </p:attrNameLst>
                                      </p:cBhvr>
                                      <p:tavLst>
                                        <p:tav tm="0">
                                          <p:val>
                                            <p:fltVal val="0"/>
                                          </p:val>
                                        </p:tav>
                                        <p:tav tm="100000">
                                          <p:val>
                                            <p:strVal val="#ppt_w"/>
                                          </p:val>
                                        </p:tav>
                                      </p:tavLst>
                                    </p:anim>
                                    <p:anim calcmode="lin" valueType="num">
                                      <p:cBhvr>
                                        <p:cTn id="18" dur="500" fill="hold"/>
                                        <p:tgtEl>
                                          <p:spTgt spid="1914890"/>
                                        </p:tgtEl>
                                        <p:attrNameLst>
                                          <p:attrName>ppt_h</p:attrName>
                                        </p:attrNameLst>
                                      </p:cBhvr>
                                      <p:tavLst>
                                        <p:tav tm="0">
                                          <p:val>
                                            <p:fltVal val="0"/>
                                          </p:val>
                                        </p:tav>
                                        <p:tav tm="100000">
                                          <p:val>
                                            <p:strVal val="#ppt_h"/>
                                          </p:val>
                                        </p:tav>
                                      </p:tavLst>
                                    </p:anim>
                                  </p:childTnLst>
                                </p:cTn>
                              </p:par>
                            </p:childTnLst>
                          </p:cTn>
                        </p:par>
                        <p:par>
                          <p:cTn id="19" fill="hold" nodeType="afterGroup">
                            <p:stCondLst>
                              <p:cond delay="1500"/>
                            </p:stCondLst>
                            <p:childTnLst>
                              <p:par>
                                <p:cTn id="20" presetID="9" presetClass="entr" presetSubtype="0" fill="hold" grpId="0" nodeType="afterEffect">
                                  <p:stCondLst>
                                    <p:cond delay="0"/>
                                  </p:stCondLst>
                                  <p:childTnLst>
                                    <p:set>
                                      <p:cBhvr>
                                        <p:cTn id="21" dur="1" fill="hold">
                                          <p:stCondLst>
                                            <p:cond delay="0"/>
                                          </p:stCondLst>
                                        </p:cTn>
                                        <p:tgtEl>
                                          <p:spTgt spid="1914893"/>
                                        </p:tgtEl>
                                        <p:attrNameLst>
                                          <p:attrName>style.visibility</p:attrName>
                                        </p:attrNameLst>
                                      </p:cBhvr>
                                      <p:to>
                                        <p:strVal val="visible"/>
                                      </p:to>
                                    </p:set>
                                    <p:animEffect transition="in" filter="dissolve">
                                      <p:cBhvr>
                                        <p:cTn id="22" dur="500"/>
                                        <p:tgtEl>
                                          <p:spTgt spid="1914893"/>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23" presetClass="entr" presetSubtype="272" fill="hold" grpId="0" nodeType="clickEffect">
                                  <p:stCondLst>
                                    <p:cond delay="0"/>
                                  </p:stCondLst>
                                  <p:childTnLst>
                                    <p:set>
                                      <p:cBhvr>
                                        <p:cTn id="26" dur="1" fill="hold">
                                          <p:stCondLst>
                                            <p:cond delay="0"/>
                                          </p:stCondLst>
                                        </p:cTn>
                                        <p:tgtEl>
                                          <p:spTgt spid="1914891"/>
                                        </p:tgtEl>
                                        <p:attrNameLst>
                                          <p:attrName>style.visibility</p:attrName>
                                        </p:attrNameLst>
                                      </p:cBhvr>
                                      <p:to>
                                        <p:strVal val="visible"/>
                                      </p:to>
                                    </p:set>
                                    <p:anim calcmode="lin" valueType="num">
                                      <p:cBhvr>
                                        <p:cTn id="27" dur="500" fill="hold"/>
                                        <p:tgtEl>
                                          <p:spTgt spid="1914891"/>
                                        </p:tgtEl>
                                        <p:attrNameLst>
                                          <p:attrName>ppt_w</p:attrName>
                                        </p:attrNameLst>
                                      </p:cBhvr>
                                      <p:tavLst>
                                        <p:tav tm="0">
                                          <p:val>
                                            <p:strVal val="2/3*#ppt_w"/>
                                          </p:val>
                                        </p:tav>
                                        <p:tav tm="100000">
                                          <p:val>
                                            <p:strVal val="#ppt_w"/>
                                          </p:val>
                                        </p:tav>
                                      </p:tavLst>
                                    </p:anim>
                                    <p:anim calcmode="lin" valueType="num">
                                      <p:cBhvr>
                                        <p:cTn id="28" dur="500" fill="hold"/>
                                        <p:tgtEl>
                                          <p:spTgt spid="1914891"/>
                                        </p:tgtEl>
                                        <p:attrNameLst>
                                          <p:attrName>ppt_h</p:attrName>
                                        </p:attrNameLst>
                                      </p:cBhvr>
                                      <p:tavLst>
                                        <p:tav tm="0">
                                          <p:val>
                                            <p:strVal val="2/3*#ppt_h"/>
                                          </p:val>
                                        </p:tav>
                                        <p:tav tm="100000">
                                          <p:val>
                                            <p:strVal val="#ppt_h"/>
                                          </p:val>
                                        </p:tav>
                                      </p:tavLst>
                                    </p:anim>
                                  </p:childTnLst>
                                </p:cTn>
                              </p:par>
                            </p:childTnLst>
                          </p:cTn>
                        </p:par>
                        <p:par>
                          <p:cTn id="29" fill="hold" nodeType="afterGroup">
                            <p:stCondLst>
                              <p:cond delay="500"/>
                            </p:stCondLst>
                            <p:childTnLst>
                              <p:par>
                                <p:cTn id="30" presetID="23" presetClass="entr" presetSubtype="16" fill="hold" grpId="0" nodeType="afterEffect">
                                  <p:stCondLst>
                                    <p:cond delay="0"/>
                                  </p:stCondLst>
                                  <p:childTnLst>
                                    <p:set>
                                      <p:cBhvr>
                                        <p:cTn id="31" dur="1" fill="hold">
                                          <p:stCondLst>
                                            <p:cond delay="0"/>
                                          </p:stCondLst>
                                        </p:cTn>
                                        <p:tgtEl>
                                          <p:spTgt spid="1914892"/>
                                        </p:tgtEl>
                                        <p:attrNameLst>
                                          <p:attrName>style.visibility</p:attrName>
                                        </p:attrNameLst>
                                      </p:cBhvr>
                                      <p:to>
                                        <p:strVal val="visible"/>
                                      </p:to>
                                    </p:set>
                                    <p:anim calcmode="lin" valueType="num">
                                      <p:cBhvr>
                                        <p:cTn id="32" dur="500" fill="hold"/>
                                        <p:tgtEl>
                                          <p:spTgt spid="1914892"/>
                                        </p:tgtEl>
                                        <p:attrNameLst>
                                          <p:attrName>ppt_w</p:attrName>
                                        </p:attrNameLst>
                                      </p:cBhvr>
                                      <p:tavLst>
                                        <p:tav tm="0">
                                          <p:val>
                                            <p:fltVal val="0"/>
                                          </p:val>
                                        </p:tav>
                                        <p:tav tm="100000">
                                          <p:val>
                                            <p:strVal val="#ppt_w"/>
                                          </p:val>
                                        </p:tav>
                                      </p:tavLst>
                                    </p:anim>
                                    <p:anim calcmode="lin" valueType="num">
                                      <p:cBhvr>
                                        <p:cTn id="33" dur="500" fill="hold"/>
                                        <p:tgtEl>
                                          <p:spTgt spid="1914892"/>
                                        </p:tgtEl>
                                        <p:attrNameLst>
                                          <p:attrName>ppt_h</p:attrName>
                                        </p:attrNameLst>
                                      </p:cBhvr>
                                      <p:tavLst>
                                        <p:tav tm="0">
                                          <p:val>
                                            <p:fltVal val="0"/>
                                          </p:val>
                                        </p:tav>
                                        <p:tav tm="100000">
                                          <p:val>
                                            <p:strVal val="#ppt_h"/>
                                          </p:val>
                                        </p:tav>
                                      </p:tavLst>
                                    </p:anim>
                                  </p:childTnLst>
                                </p:cTn>
                              </p:par>
                            </p:childTnLst>
                          </p:cTn>
                        </p:par>
                        <p:par>
                          <p:cTn id="34" fill="hold" nodeType="afterGroup">
                            <p:stCondLst>
                              <p:cond delay="1000"/>
                            </p:stCondLst>
                            <p:childTnLst>
                              <p:par>
                                <p:cTn id="35" presetID="9" presetClass="entr" presetSubtype="0" fill="hold" grpId="0" nodeType="afterEffect">
                                  <p:stCondLst>
                                    <p:cond delay="0"/>
                                  </p:stCondLst>
                                  <p:childTnLst>
                                    <p:set>
                                      <p:cBhvr>
                                        <p:cTn id="36" dur="1" fill="hold">
                                          <p:stCondLst>
                                            <p:cond delay="0"/>
                                          </p:stCondLst>
                                        </p:cTn>
                                        <p:tgtEl>
                                          <p:spTgt spid="1914894"/>
                                        </p:tgtEl>
                                        <p:attrNameLst>
                                          <p:attrName>style.visibility</p:attrName>
                                        </p:attrNameLst>
                                      </p:cBhvr>
                                      <p:to>
                                        <p:strVal val="visible"/>
                                      </p:to>
                                    </p:set>
                                    <p:animEffect transition="in" filter="dissolve">
                                      <p:cBhvr>
                                        <p:cTn id="37" dur="500"/>
                                        <p:tgtEl>
                                          <p:spTgt spid="1914894"/>
                                        </p:tgtEl>
                                      </p:cBhvr>
                                    </p:animEffect>
                                  </p:childTnLst>
                                </p:cTn>
                              </p:par>
                            </p:childTnLst>
                          </p:cTn>
                        </p:par>
                      </p:childTnLst>
                    </p:cTn>
                  </p:par>
                  <p:par>
                    <p:cTn id="38" fill="hold" nodeType="clickPar">
                      <p:stCondLst>
                        <p:cond delay="indefinite"/>
                      </p:stCondLst>
                      <p:childTnLst>
                        <p:par>
                          <p:cTn id="39" fill="hold" nodeType="withGroup">
                            <p:stCondLst>
                              <p:cond delay="0"/>
                            </p:stCondLst>
                            <p:childTnLst>
                              <p:par>
                                <p:cTn id="40" presetID="1" presetClass="exit" presetSubtype="0" fill="hold" grpId="0" nodeType="clickEffect">
                                  <p:stCondLst>
                                    <p:cond delay="0"/>
                                  </p:stCondLst>
                                  <p:childTnLst>
                                    <p:set>
                                      <p:cBhvr>
                                        <p:cTn id="41" dur="1" fill="hold">
                                          <p:stCondLst>
                                            <p:cond delay="0"/>
                                          </p:stCondLst>
                                        </p:cTn>
                                        <p:tgtEl>
                                          <p:spTgt spid="24"/>
                                        </p:tgtEl>
                                        <p:attrNameLst>
                                          <p:attrName>style.visibility</p:attrName>
                                        </p:attrNameLst>
                                      </p:cBhvr>
                                      <p:to>
                                        <p:strVal val="hidden"/>
                                      </p:to>
                                    </p:set>
                                  </p:childTnLst>
                                </p:cTn>
                              </p:par>
                              <p:par>
                                <p:cTn id="42" presetID="9" presetClass="entr" presetSubtype="0" fill="hold" grpId="0" nodeType="withEffect">
                                  <p:stCondLst>
                                    <p:cond delay="0"/>
                                  </p:stCondLst>
                                  <p:childTnLst>
                                    <p:set>
                                      <p:cBhvr>
                                        <p:cTn id="43" dur="1" fill="hold">
                                          <p:stCondLst>
                                            <p:cond delay="0"/>
                                          </p:stCondLst>
                                        </p:cTn>
                                        <p:tgtEl>
                                          <p:spTgt spid="1914895"/>
                                        </p:tgtEl>
                                        <p:attrNameLst>
                                          <p:attrName>style.visibility</p:attrName>
                                        </p:attrNameLst>
                                      </p:cBhvr>
                                      <p:to>
                                        <p:strVal val="visible"/>
                                      </p:to>
                                    </p:set>
                                    <p:animEffect transition="in" filter="dissolve">
                                      <p:cBhvr>
                                        <p:cTn id="44" dur="500"/>
                                        <p:tgtEl>
                                          <p:spTgt spid="1914895"/>
                                        </p:tgtEl>
                                      </p:cBhvr>
                                    </p:animEffect>
                                  </p:childTnLst>
                                </p:cTn>
                              </p:par>
                            </p:childTnLst>
                          </p:cTn>
                        </p:par>
                        <p:par>
                          <p:cTn id="45" fill="hold" nodeType="afterGroup">
                            <p:stCondLst>
                              <p:cond delay="500"/>
                            </p:stCondLst>
                            <p:childTnLst>
                              <p:par>
                                <p:cTn id="46" presetID="22" presetClass="entr" presetSubtype="4" fill="hold" nodeType="afterEffect">
                                  <p:stCondLst>
                                    <p:cond delay="0"/>
                                  </p:stCondLst>
                                  <p:childTnLst>
                                    <p:set>
                                      <p:cBhvr>
                                        <p:cTn id="47" dur="1" fill="hold">
                                          <p:stCondLst>
                                            <p:cond delay="0"/>
                                          </p:stCondLst>
                                        </p:cTn>
                                        <p:tgtEl>
                                          <p:spTgt spid="3"/>
                                        </p:tgtEl>
                                        <p:attrNameLst>
                                          <p:attrName>style.visibility</p:attrName>
                                        </p:attrNameLst>
                                      </p:cBhvr>
                                      <p:to>
                                        <p:strVal val="visible"/>
                                      </p:to>
                                    </p:set>
                                    <p:animEffect transition="in" filter="wipe(down)">
                                      <p:cBhvr>
                                        <p:cTn id="48" dur="500"/>
                                        <p:tgtEl>
                                          <p:spTgt spid="3"/>
                                        </p:tgtEl>
                                      </p:cBhvr>
                                    </p:animEffect>
                                  </p:childTnLst>
                                </p:cTn>
                              </p:par>
                            </p:childTnLst>
                          </p:cTn>
                        </p:par>
                        <p:par>
                          <p:cTn id="49" fill="hold" nodeType="afterGroup">
                            <p:stCondLst>
                              <p:cond delay="1000"/>
                            </p:stCondLst>
                            <p:childTnLst>
                              <p:par>
                                <p:cTn id="50" presetID="9" presetClass="entr" presetSubtype="0" fill="hold" grpId="0" nodeType="afterEffect">
                                  <p:stCondLst>
                                    <p:cond delay="0"/>
                                  </p:stCondLst>
                                  <p:childTnLst>
                                    <p:set>
                                      <p:cBhvr>
                                        <p:cTn id="51" dur="1" fill="hold">
                                          <p:stCondLst>
                                            <p:cond delay="0"/>
                                          </p:stCondLst>
                                        </p:cTn>
                                        <p:tgtEl>
                                          <p:spTgt spid="1914900"/>
                                        </p:tgtEl>
                                        <p:attrNameLst>
                                          <p:attrName>style.visibility</p:attrName>
                                        </p:attrNameLst>
                                      </p:cBhvr>
                                      <p:to>
                                        <p:strVal val="visible"/>
                                      </p:to>
                                    </p:set>
                                    <p:animEffect transition="in" filter="dissolve">
                                      <p:cBhvr>
                                        <p:cTn id="52" dur="500"/>
                                        <p:tgtEl>
                                          <p:spTgt spid="1914900"/>
                                        </p:tgtEl>
                                      </p:cBhvr>
                                    </p:animEffect>
                                  </p:childTnLst>
                                </p:cTn>
                              </p:par>
                            </p:childTnLst>
                          </p:cTn>
                        </p:par>
                        <p:par>
                          <p:cTn id="53" fill="hold" nodeType="afterGroup">
                            <p:stCondLst>
                              <p:cond delay="1500"/>
                            </p:stCondLst>
                            <p:childTnLst>
                              <p:par>
                                <p:cTn id="54" presetID="9" presetClass="entr" presetSubtype="0" fill="hold" grpId="0" nodeType="afterEffect">
                                  <p:stCondLst>
                                    <p:cond delay="0"/>
                                  </p:stCondLst>
                                  <p:childTnLst>
                                    <p:set>
                                      <p:cBhvr>
                                        <p:cTn id="55" dur="1" fill="hold">
                                          <p:stCondLst>
                                            <p:cond delay="0"/>
                                          </p:stCondLst>
                                        </p:cTn>
                                        <p:tgtEl>
                                          <p:spTgt spid="1914896"/>
                                        </p:tgtEl>
                                        <p:attrNameLst>
                                          <p:attrName>style.visibility</p:attrName>
                                        </p:attrNameLst>
                                      </p:cBhvr>
                                      <p:to>
                                        <p:strVal val="visible"/>
                                      </p:to>
                                    </p:set>
                                    <p:animEffect transition="in" filter="dissolve">
                                      <p:cBhvr>
                                        <p:cTn id="56" dur="500"/>
                                        <p:tgtEl>
                                          <p:spTgt spid="191489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14889" grpId="0" animBg="1" autoUpdateAnimBg="0"/>
      <p:bldP spid="1914890" grpId="0" animBg="1"/>
      <p:bldP spid="1914891" grpId="0" animBg="1" autoUpdateAnimBg="0"/>
      <p:bldP spid="1914892" grpId="0" animBg="1"/>
      <p:bldP spid="1914893" grpId="0" animBg="1" autoUpdateAnimBg="0"/>
      <p:bldP spid="1914894" grpId="0" animBg="1" autoUpdateAnimBg="0"/>
      <p:bldP spid="1914895" grpId="0" animBg="1" autoUpdateAnimBg="0"/>
      <p:bldP spid="1914896" grpId="0" animBg="1" autoUpdateAnimBg="0"/>
      <p:bldP spid="1914900" grpId="0" animBg="1" autoUpdateAnimBg="0"/>
      <p:bldP spid="24" grpId="0" animBg="1"/>
    </p:bld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quarter" idx="10"/>
          </p:nvPr>
        </p:nvSpPr>
        <p:spPr/>
        <p:txBody>
          <a:bodyPr/>
          <a:lstStyle/>
          <a:p>
            <a:pPr>
              <a:defRPr/>
            </a:pPr>
            <a:fld id="{AE8624BE-E1F6-4AEC-8E5D-6B5B3EBA0743}" type="datetime4">
              <a:rPr lang="en-US" smtClean="0"/>
              <a:t>May 5, 2021</a:t>
            </a:fld>
            <a:endParaRPr lang="en-US" altLang="en-US">
              <a:solidFill>
                <a:schemeClr val="bg2"/>
              </a:solidFill>
            </a:endParaRPr>
          </a:p>
        </p:txBody>
      </p:sp>
      <p:sp>
        <p:nvSpPr>
          <p:cNvPr id="6" name="Slide Number Placeholder 5"/>
          <p:cNvSpPr>
            <a:spLocks noGrp="1"/>
          </p:cNvSpPr>
          <p:nvPr>
            <p:ph type="sldNum" sz="quarter" idx="12"/>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DC544180-90BE-42B9-9419-6307D7814A7E}" type="slidenum">
              <a:rPr lang="en-US" altLang="en-US" sz="1400">
                <a:solidFill>
                  <a:srgbClr val="000066"/>
                </a:solidFill>
                <a:latin typeface="Arial" panose="020B0604020202020204" pitchFamily="34" charset="0"/>
              </a:rPr>
              <a:pPr/>
              <a:t>41</a:t>
            </a:fld>
            <a:endParaRPr lang="en-US" altLang="en-US" sz="1400">
              <a:solidFill>
                <a:srgbClr val="000066"/>
              </a:solidFill>
              <a:latin typeface="Arial" panose="020B0604020202020204" pitchFamily="34" charset="0"/>
            </a:endParaRPr>
          </a:p>
        </p:txBody>
      </p:sp>
      <p:sp>
        <p:nvSpPr>
          <p:cNvPr id="36869" name="Rectangle 2"/>
          <p:cNvSpPr>
            <a:spLocks noGrp="1" noChangeArrowheads="1"/>
          </p:cNvSpPr>
          <p:nvPr>
            <p:ph type="title"/>
          </p:nvPr>
        </p:nvSpPr>
        <p:spPr/>
        <p:txBody>
          <a:bodyPr/>
          <a:lstStyle/>
          <a:p>
            <a:r>
              <a:rPr lang="en-US" altLang="en-US" smtClean="0"/>
              <a:t>Two Steps</a:t>
            </a:r>
          </a:p>
        </p:txBody>
      </p:sp>
      <p:sp>
        <p:nvSpPr>
          <p:cNvPr id="36870" name="Rectangle 3"/>
          <p:cNvSpPr>
            <a:spLocks noGrp="1" noChangeArrowheads="1"/>
          </p:cNvSpPr>
          <p:nvPr>
            <p:ph type="body" idx="1"/>
          </p:nvPr>
        </p:nvSpPr>
        <p:spPr/>
        <p:txBody>
          <a:bodyPr/>
          <a:lstStyle/>
          <a:p>
            <a:r>
              <a:rPr lang="en-US" altLang="en-US" dirty="0" smtClean="0"/>
              <a:t>Given footnote 2: Do we even need the assignment?</a:t>
            </a:r>
          </a:p>
          <a:p>
            <a:pPr lvl="1"/>
            <a:r>
              <a:rPr lang="en-US" altLang="en-US" dirty="0" smtClean="0"/>
              <a:t>Were Revlon Realistic and Cosmetic Capital secured parties under the security agreement?</a:t>
            </a:r>
          </a:p>
          <a:p>
            <a:r>
              <a:rPr lang="en-US" altLang="en-US" dirty="0" smtClean="0"/>
              <a:t>Or: does the assignment give Revlon priority?</a:t>
            </a:r>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quarter" idx="10"/>
          </p:nvPr>
        </p:nvSpPr>
        <p:spPr/>
        <p:txBody>
          <a:bodyPr/>
          <a:lstStyle/>
          <a:p>
            <a:pPr>
              <a:defRPr/>
            </a:pPr>
            <a:fld id="{C39C2F54-AE77-499A-9FBC-B6ABDFB5BB84}" type="datetime4">
              <a:rPr lang="en-US" smtClean="0"/>
              <a:t>May 5, 2021</a:t>
            </a:fld>
            <a:endParaRPr lang="en-US" altLang="en-US">
              <a:solidFill>
                <a:schemeClr val="bg2"/>
              </a:solidFill>
            </a:endParaRPr>
          </a:p>
        </p:txBody>
      </p:sp>
      <p:sp>
        <p:nvSpPr>
          <p:cNvPr id="6" name="Slide Number Placeholder 5"/>
          <p:cNvSpPr>
            <a:spLocks noGrp="1"/>
          </p:cNvSpPr>
          <p:nvPr>
            <p:ph type="sldNum" sz="quarter" idx="12"/>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7BDF35CC-AD81-4463-83CE-867182EF7939}" type="slidenum">
              <a:rPr lang="en-US" altLang="en-US" sz="1400">
                <a:solidFill>
                  <a:srgbClr val="000066"/>
                </a:solidFill>
                <a:latin typeface="Arial" panose="020B0604020202020204" pitchFamily="34" charset="0"/>
              </a:rPr>
              <a:pPr/>
              <a:t>42</a:t>
            </a:fld>
            <a:endParaRPr lang="en-US" altLang="en-US" sz="1400">
              <a:solidFill>
                <a:srgbClr val="000066"/>
              </a:solidFill>
              <a:latin typeface="Arial" panose="020B0604020202020204" pitchFamily="34" charset="0"/>
            </a:endParaRPr>
          </a:p>
        </p:txBody>
      </p:sp>
      <p:sp>
        <p:nvSpPr>
          <p:cNvPr id="37893" name="Rectangle 2"/>
          <p:cNvSpPr>
            <a:spLocks noGrp="1" noChangeArrowheads="1"/>
          </p:cNvSpPr>
          <p:nvPr>
            <p:ph type="title"/>
          </p:nvPr>
        </p:nvSpPr>
        <p:spPr/>
        <p:txBody>
          <a:bodyPr/>
          <a:lstStyle/>
          <a:p>
            <a:r>
              <a:rPr lang="en-US" altLang="en-US" smtClean="0"/>
              <a:t>The Relevant Language</a:t>
            </a:r>
          </a:p>
        </p:txBody>
      </p:sp>
      <p:sp>
        <p:nvSpPr>
          <p:cNvPr id="37894" name="Rectangle 3"/>
          <p:cNvSpPr>
            <a:spLocks noGrp="1" noChangeArrowheads="1"/>
          </p:cNvSpPr>
          <p:nvPr>
            <p:ph type="body" idx="1"/>
          </p:nvPr>
        </p:nvSpPr>
        <p:spPr/>
        <p:txBody>
          <a:bodyPr/>
          <a:lstStyle/>
          <a:p>
            <a:pPr>
              <a:lnSpc>
                <a:spcPct val="90000"/>
              </a:lnSpc>
            </a:pPr>
            <a:r>
              <a:rPr lang="en-US" altLang="en-US" sz="3600" dirty="0">
                <a:solidFill>
                  <a:schemeClr val="tx1"/>
                </a:solidFill>
                <a:cs typeface="Times New Roman" panose="02020603050405020304" pitchFamily="18" charset="0"/>
              </a:rPr>
              <a:t>1) All debts, liabilities, obligations, guarantees, covenants, and duties </a:t>
            </a:r>
            <a:r>
              <a:rPr lang="en-US" altLang="en-US" sz="3600" dirty="0">
                <a:solidFill>
                  <a:srgbClr val="FF0000"/>
                </a:solidFill>
                <a:cs typeface="Times New Roman" panose="02020603050405020304" pitchFamily="18" charset="0"/>
              </a:rPr>
              <a:t>owing by Debtor and/or any of its present and future divisions and affiliates to REVLON, INC. and/or all of its present and future divisions and affiliates</a:t>
            </a:r>
            <a:r>
              <a:rPr lang="en-US" altLang="en-US" sz="3600" dirty="0">
                <a:solidFill>
                  <a:schemeClr val="tx1"/>
                </a:solidFill>
                <a:cs typeface="Times New Roman" panose="02020603050405020304" pitchFamily="18" charset="0"/>
              </a:rPr>
              <a:t>, of every kind and description (whether or not evidenced by any invoice or note or other instrument and whether or not for the payment of money), direct or indirect, absolute or contingent, due or to become due, now existing or </a:t>
            </a:r>
            <a:r>
              <a:rPr lang="en-US" altLang="en-US" sz="3600" dirty="0" smtClean="0">
                <a:solidFill>
                  <a:schemeClr val="tx1"/>
                </a:solidFill>
                <a:cs typeface="Times New Roman" panose="02020603050405020304" pitchFamily="18" charset="0"/>
              </a:rPr>
              <a:t>hereafter</a:t>
            </a:r>
            <a:endParaRPr lang="en-US" altLang="en-US" sz="3600" dirty="0">
              <a:solidFill>
                <a:schemeClr val="tx1"/>
              </a:solidFill>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quarter" idx="10"/>
          </p:nvPr>
        </p:nvSpPr>
        <p:spPr/>
        <p:txBody>
          <a:bodyPr/>
          <a:lstStyle/>
          <a:p>
            <a:pPr>
              <a:defRPr/>
            </a:pPr>
            <a:fld id="{C39C2F54-AE77-499A-9FBC-B6ABDFB5BB84}" type="datetime4">
              <a:rPr lang="en-US" smtClean="0"/>
              <a:t>May 5, 2021</a:t>
            </a:fld>
            <a:endParaRPr lang="en-US" altLang="en-US">
              <a:solidFill>
                <a:schemeClr val="bg2"/>
              </a:solidFill>
            </a:endParaRPr>
          </a:p>
        </p:txBody>
      </p:sp>
      <p:sp>
        <p:nvSpPr>
          <p:cNvPr id="6" name="Slide Number Placeholder 5"/>
          <p:cNvSpPr>
            <a:spLocks noGrp="1"/>
          </p:cNvSpPr>
          <p:nvPr>
            <p:ph type="sldNum" sz="quarter" idx="12"/>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7BDF35CC-AD81-4463-83CE-867182EF7939}" type="slidenum">
              <a:rPr lang="en-US" altLang="en-US" sz="1400">
                <a:solidFill>
                  <a:srgbClr val="000066"/>
                </a:solidFill>
                <a:latin typeface="Arial" panose="020B0604020202020204" pitchFamily="34" charset="0"/>
              </a:rPr>
              <a:pPr/>
              <a:t>43</a:t>
            </a:fld>
            <a:endParaRPr lang="en-US" altLang="en-US" sz="1400">
              <a:solidFill>
                <a:srgbClr val="000066"/>
              </a:solidFill>
              <a:latin typeface="Arial" panose="020B0604020202020204" pitchFamily="34" charset="0"/>
            </a:endParaRPr>
          </a:p>
        </p:txBody>
      </p:sp>
      <p:sp>
        <p:nvSpPr>
          <p:cNvPr id="37893" name="Rectangle 2"/>
          <p:cNvSpPr>
            <a:spLocks noGrp="1" noChangeArrowheads="1"/>
          </p:cNvSpPr>
          <p:nvPr>
            <p:ph type="title"/>
          </p:nvPr>
        </p:nvSpPr>
        <p:spPr/>
        <p:txBody>
          <a:bodyPr/>
          <a:lstStyle/>
          <a:p>
            <a:r>
              <a:rPr lang="en-US" altLang="en-US" smtClean="0"/>
              <a:t>The Relevant Language</a:t>
            </a:r>
          </a:p>
        </p:txBody>
      </p:sp>
      <p:sp>
        <p:nvSpPr>
          <p:cNvPr id="37894" name="Rectangle 3"/>
          <p:cNvSpPr>
            <a:spLocks noGrp="1" noChangeArrowheads="1"/>
          </p:cNvSpPr>
          <p:nvPr>
            <p:ph type="body" idx="1"/>
          </p:nvPr>
        </p:nvSpPr>
        <p:spPr/>
        <p:txBody>
          <a:bodyPr/>
          <a:lstStyle/>
          <a:p>
            <a:pPr>
              <a:lnSpc>
                <a:spcPct val="90000"/>
              </a:lnSpc>
            </a:pPr>
            <a:r>
              <a:rPr lang="en-US" altLang="en-US" sz="3600" dirty="0" smtClean="0">
                <a:solidFill>
                  <a:schemeClr val="tx1"/>
                </a:solidFill>
                <a:cs typeface="Times New Roman" panose="02020603050405020304" pitchFamily="18" charset="0"/>
              </a:rPr>
              <a:t>arising</a:t>
            </a:r>
            <a:r>
              <a:rPr lang="en-US" altLang="en-US" sz="3600" dirty="0">
                <a:solidFill>
                  <a:schemeClr val="tx1"/>
                </a:solidFill>
                <a:cs typeface="Times New Roman" panose="02020603050405020304" pitchFamily="18" charset="0"/>
              </a:rPr>
              <a:t>, including without limitation any debt, liability or obligation owing from Debtor and/or any of its present and future divisions and affiliates to others which REVLON, INC. and /or its present and future divisions and affiliates </a:t>
            </a:r>
            <a:r>
              <a:rPr lang="en-US" altLang="en-US" sz="3600" dirty="0">
                <a:solidFill>
                  <a:srgbClr val="FF0000"/>
                </a:solidFill>
                <a:cs typeface="Times New Roman" panose="02020603050405020304" pitchFamily="18" charset="0"/>
              </a:rPr>
              <a:t>may have obtained by assignment or otherwise</a:t>
            </a:r>
            <a:r>
              <a:rPr lang="en-US" altLang="en-US" sz="3600" dirty="0">
                <a:solidFill>
                  <a:schemeClr val="tx1"/>
                </a:solidFill>
                <a:cs typeface="Times New Roman" panose="02020603050405020304" pitchFamily="18" charset="0"/>
              </a:rPr>
              <a:t>,</a:t>
            </a:r>
          </a:p>
        </p:txBody>
      </p:sp>
    </p:spTree>
    <p:extLst>
      <p:ext uri="{BB962C8B-B14F-4D97-AF65-F5344CB8AC3E}">
        <p14:creationId xmlns:p14="http://schemas.microsoft.com/office/powerpoint/2010/main" val="2398093179"/>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quarter" idx="10"/>
          </p:nvPr>
        </p:nvSpPr>
        <p:spPr/>
        <p:txBody>
          <a:bodyPr/>
          <a:lstStyle/>
          <a:p>
            <a:pPr>
              <a:defRPr/>
            </a:pPr>
            <a:fld id="{A0443761-C21A-4B83-809F-934E89C0456A}" type="datetime4">
              <a:rPr lang="en-US" smtClean="0"/>
              <a:t>May 5, 2021</a:t>
            </a:fld>
            <a:endParaRPr lang="en-US" altLang="en-US">
              <a:solidFill>
                <a:schemeClr val="bg2"/>
              </a:solidFill>
            </a:endParaRPr>
          </a:p>
        </p:txBody>
      </p:sp>
      <p:sp>
        <p:nvSpPr>
          <p:cNvPr id="6" name="Slide Number Placeholder 5"/>
          <p:cNvSpPr>
            <a:spLocks noGrp="1"/>
          </p:cNvSpPr>
          <p:nvPr>
            <p:ph type="sldNum" sz="quarter" idx="12"/>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226F0B11-E480-4EEF-BFDE-EFDCA2FC5DAA}" type="slidenum">
              <a:rPr lang="en-US" altLang="en-US" sz="1400">
                <a:solidFill>
                  <a:srgbClr val="000066"/>
                </a:solidFill>
                <a:latin typeface="Arial" panose="020B0604020202020204" pitchFamily="34" charset="0"/>
              </a:rPr>
              <a:pPr/>
              <a:t>44</a:t>
            </a:fld>
            <a:endParaRPr lang="en-US" altLang="en-US" sz="1400">
              <a:solidFill>
                <a:srgbClr val="000066"/>
              </a:solidFill>
              <a:latin typeface="Arial" panose="020B0604020202020204" pitchFamily="34" charset="0"/>
            </a:endParaRPr>
          </a:p>
        </p:txBody>
      </p:sp>
      <p:sp>
        <p:nvSpPr>
          <p:cNvPr id="38917" name="Rectangle 2"/>
          <p:cNvSpPr>
            <a:spLocks noGrp="1" noChangeArrowheads="1"/>
          </p:cNvSpPr>
          <p:nvPr>
            <p:ph type="title"/>
          </p:nvPr>
        </p:nvSpPr>
        <p:spPr/>
        <p:txBody>
          <a:bodyPr/>
          <a:lstStyle/>
          <a:p>
            <a:r>
              <a:rPr lang="en-US" altLang="en-US" smtClean="0"/>
              <a:t>The Relevant Language</a:t>
            </a:r>
          </a:p>
        </p:txBody>
      </p:sp>
      <p:sp>
        <p:nvSpPr>
          <p:cNvPr id="38918" name="Rectangle 3"/>
          <p:cNvSpPr>
            <a:spLocks noGrp="1" noChangeArrowheads="1"/>
          </p:cNvSpPr>
          <p:nvPr>
            <p:ph type="body" idx="1"/>
          </p:nvPr>
        </p:nvSpPr>
        <p:spPr/>
        <p:txBody>
          <a:bodyPr/>
          <a:lstStyle/>
          <a:p>
            <a:r>
              <a:rPr lang="en-US" altLang="en-US" smtClean="0">
                <a:solidFill>
                  <a:schemeClr val="tx1"/>
                </a:solidFill>
                <a:cs typeface="Times New Roman" panose="02020603050405020304" pitchFamily="18" charset="0"/>
              </a:rPr>
              <a:t>2) All existing and future indebtedness and liabilities of any and every kind or nature, now or hereafter owing by Debtor to Secured Party, howsoever such indebtedness shall arise or be incurred or evidenced.</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84F9396B-F126-40E4-9A92-3AF8C00AF695}" type="slidenum">
              <a:rPr lang="en-US" altLang="en-US" sz="1400">
                <a:solidFill>
                  <a:srgbClr val="000066"/>
                </a:solidFill>
                <a:latin typeface="Arial" panose="020B0604020202020204" pitchFamily="34" charset="0"/>
              </a:rPr>
              <a:pPr/>
              <a:t>5</a:t>
            </a:fld>
            <a:endParaRPr lang="en-US" altLang="en-US" sz="1400">
              <a:solidFill>
                <a:srgbClr val="000066"/>
              </a:solidFill>
              <a:latin typeface="Arial" panose="020B0604020202020204" pitchFamily="34" charset="0"/>
            </a:endParaRPr>
          </a:p>
        </p:txBody>
      </p:sp>
      <p:sp>
        <p:nvSpPr>
          <p:cNvPr id="5125" name="Rectangle 2"/>
          <p:cNvSpPr>
            <a:spLocks noGrp="1" noChangeArrowheads="1"/>
          </p:cNvSpPr>
          <p:nvPr>
            <p:ph type="title"/>
          </p:nvPr>
        </p:nvSpPr>
        <p:spPr/>
        <p:txBody>
          <a:bodyPr/>
          <a:lstStyle/>
          <a:p>
            <a:r>
              <a:rPr lang="en-US" altLang="en-US" smtClean="0"/>
              <a:t>9-204: After-Acquired Property</a:t>
            </a:r>
          </a:p>
        </p:txBody>
      </p:sp>
      <p:sp>
        <p:nvSpPr>
          <p:cNvPr id="5126" name="Rectangle 3"/>
          <p:cNvSpPr>
            <a:spLocks noGrp="1" noChangeArrowheads="1"/>
          </p:cNvSpPr>
          <p:nvPr>
            <p:ph type="body" idx="1"/>
          </p:nvPr>
        </p:nvSpPr>
        <p:spPr/>
        <p:txBody>
          <a:bodyPr/>
          <a:lstStyle/>
          <a:p>
            <a:pPr>
              <a:lnSpc>
                <a:spcPct val="90000"/>
              </a:lnSpc>
            </a:pPr>
            <a:r>
              <a:rPr lang="en-US" altLang="en-US" dirty="0" smtClean="0">
                <a:cs typeface="Times New Roman" panose="02020603050405020304" pitchFamily="18" charset="0"/>
              </a:rPr>
              <a:t>(b) </a:t>
            </a:r>
            <a:r>
              <a:rPr lang="en-US" altLang="en-US" b="1" dirty="0" smtClean="0">
                <a:cs typeface="Times New Roman" panose="02020603050405020304" pitchFamily="18" charset="0"/>
              </a:rPr>
              <a:t>[When after-acquired property clause not effective.]</a:t>
            </a:r>
          </a:p>
          <a:p>
            <a:pPr lvl="1">
              <a:lnSpc>
                <a:spcPct val="90000"/>
              </a:lnSpc>
            </a:pPr>
            <a:r>
              <a:rPr lang="en-US" altLang="en-US" dirty="0" smtClean="0">
                <a:cs typeface="Times New Roman" panose="02020603050405020304" pitchFamily="18" charset="0"/>
              </a:rPr>
              <a:t>A security interest does not attach under a term constituting an after‑acquired property clause to:</a:t>
            </a:r>
            <a:endParaRPr lang="en-US" altLang="en-US" dirty="0" smtClean="0"/>
          </a:p>
          <a:p>
            <a:pPr lvl="2">
              <a:lnSpc>
                <a:spcPct val="90000"/>
              </a:lnSpc>
            </a:pPr>
            <a:r>
              <a:rPr lang="en-US" altLang="en-US" dirty="0">
                <a:cs typeface="Times New Roman" panose="02020603050405020304" pitchFamily="18" charset="0"/>
              </a:rPr>
              <a:t>(1) consumer goods, other than an accession when given as additional security, unless the debtor acquires rights in them within 10 days after the secured party gives value; or</a:t>
            </a:r>
          </a:p>
          <a:p>
            <a:pPr lvl="2">
              <a:lnSpc>
                <a:spcPct val="90000"/>
              </a:lnSpc>
            </a:pPr>
            <a:r>
              <a:rPr lang="en-US" altLang="en-US" dirty="0">
                <a:cs typeface="Times New Roman" panose="02020603050405020304" pitchFamily="18" charset="0"/>
              </a:rPr>
              <a:t>(2) a commercial tort claim.</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Date Placeholder 2"/>
          <p:cNvSpPr>
            <a:spLocks noGrp="1"/>
          </p:cNvSpPr>
          <p:nvPr>
            <p:ph type="dt" sz="quarter" idx="10"/>
          </p:nvPr>
        </p:nvSpPr>
        <p:spPr/>
        <p:txBody>
          <a:bodyPr/>
          <a:lstStyle/>
          <a:p>
            <a:pPr>
              <a:defRPr/>
            </a:pPr>
            <a:fld id="{6C2DF4D2-E4AE-452D-B01A-422F6404F34E}" type="datetime4">
              <a:rPr lang="en-US" smtClean="0"/>
              <a:t>May 5, 2021</a:t>
            </a:fld>
            <a:endParaRPr lang="en-US" altLang="en-US">
              <a:solidFill>
                <a:schemeClr val="bg2"/>
              </a:solidFill>
            </a:endParaRPr>
          </a:p>
        </p:txBody>
      </p:sp>
      <p:sp>
        <p:nvSpPr>
          <p:cNvPr id="11" name="Slide Number Placeholder 4"/>
          <p:cNvSpPr>
            <a:spLocks noGrp="1"/>
          </p:cNvSpPr>
          <p:nvPr>
            <p:ph type="sldNum" sz="quarter" idx="12"/>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2DD47546-1D95-45F2-9B22-FD53037635A1}" type="slidenum">
              <a:rPr lang="en-US" altLang="en-US" sz="1400">
                <a:solidFill>
                  <a:srgbClr val="000066"/>
                </a:solidFill>
                <a:latin typeface="Arial" panose="020B0604020202020204" pitchFamily="34" charset="0"/>
              </a:rPr>
              <a:pPr/>
              <a:t>6</a:t>
            </a:fld>
            <a:endParaRPr lang="en-US" altLang="en-US" sz="1400">
              <a:solidFill>
                <a:srgbClr val="000066"/>
              </a:solidFill>
              <a:latin typeface="Arial" panose="020B0604020202020204" pitchFamily="34" charset="0"/>
            </a:endParaRPr>
          </a:p>
        </p:txBody>
      </p:sp>
      <p:sp>
        <p:nvSpPr>
          <p:cNvPr id="6149" name="Rectangle 2"/>
          <p:cNvSpPr>
            <a:spLocks noGrp="1" noChangeArrowheads="1"/>
          </p:cNvSpPr>
          <p:nvPr>
            <p:ph type="title"/>
          </p:nvPr>
        </p:nvSpPr>
        <p:spPr/>
        <p:txBody>
          <a:bodyPr/>
          <a:lstStyle/>
          <a:p>
            <a:r>
              <a:rPr lang="en-US" altLang="en-US" smtClean="0">
                <a:cs typeface="Times New Roman" panose="02020603050405020304" pitchFamily="18" charset="0"/>
              </a:rPr>
              <a:t>6‑4: Inventory Turnover</a:t>
            </a:r>
          </a:p>
        </p:txBody>
      </p:sp>
      <p:sp>
        <p:nvSpPr>
          <p:cNvPr id="1827843" name="AutoShape 3"/>
          <p:cNvSpPr>
            <a:spLocks noChangeArrowheads="1"/>
          </p:cNvSpPr>
          <p:nvPr/>
        </p:nvSpPr>
        <p:spPr bwMode="auto">
          <a:xfrm>
            <a:off x="7315200" y="1676400"/>
            <a:ext cx="2590800" cy="1066800"/>
          </a:xfrm>
          <a:prstGeom prst="flowChartInputOutput">
            <a:avLst/>
          </a:prstGeom>
          <a:solidFill>
            <a:srgbClr val="FFFF00"/>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4000"/>
              <a:t>Bank</a:t>
            </a:r>
          </a:p>
        </p:txBody>
      </p:sp>
      <p:sp>
        <p:nvSpPr>
          <p:cNvPr id="1827844" name="AutoShape 4"/>
          <p:cNvSpPr>
            <a:spLocks noChangeArrowheads="1"/>
          </p:cNvSpPr>
          <p:nvPr/>
        </p:nvSpPr>
        <p:spPr bwMode="auto">
          <a:xfrm>
            <a:off x="2057400" y="1447800"/>
            <a:ext cx="2286000" cy="1219200"/>
          </a:xfrm>
          <a:prstGeom prst="flowChartProcess">
            <a:avLst/>
          </a:prstGeom>
          <a:solidFill>
            <a:srgbClr val="00FF00"/>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4000"/>
              <a:t>Debtor</a:t>
            </a:r>
          </a:p>
        </p:txBody>
      </p:sp>
      <p:sp>
        <p:nvSpPr>
          <p:cNvPr id="1827845" name="Line 5"/>
          <p:cNvSpPr>
            <a:spLocks noChangeShapeType="1"/>
          </p:cNvSpPr>
          <p:nvPr/>
        </p:nvSpPr>
        <p:spPr bwMode="auto">
          <a:xfrm>
            <a:off x="4343400" y="2057400"/>
            <a:ext cx="3276600" cy="0"/>
          </a:xfrm>
          <a:prstGeom prst="line">
            <a:avLst/>
          </a:prstGeom>
          <a:noFill/>
          <a:ln w="190500">
            <a:solidFill>
              <a:schemeClr val="hlink"/>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827846" name="AutoShape 6"/>
          <p:cNvSpPr>
            <a:spLocks noChangeArrowheads="1"/>
          </p:cNvSpPr>
          <p:nvPr/>
        </p:nvSpPr>
        <p:spPr bwMode="auto">
          <a:xfrm>
            <a:off x="4575089" y="2337784"/>
            <a:ext cx="2508422" cy="1876109"/>
          </a:xfrm>
          <a:prstGeom prst="flowChartAlternateProcess">
            <a:avLst/>
          </a:prstGeom>
          <a:solidFill>
            <a:srgbClr val="00FFFF"/>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3200" dirty="0"/>
              <a:t>1/1</a:t>
            </a:r>
          </a:p>
          <a:p>
            <a:pPr algn="ctr"/>
            <a:r>
              <a:rPr lang="en-US" altLang="en-US" sz="3200" dirty="0"/>
              <a:t>SA: INV</a:t>
            </a:r>
          </a:p>
          <a:p>
            <a:pPr algn="ctr"/>
            <a:r>
              <a:rPr lang="en-US" altLang="en-US" sz="3200" dirty="0"/>
              <a:t>FS: INV</a:t>
            </a:r>
          </a:p>
          <a:p>
            <a:pPr algn="ctr"/>
            <a:r>
              <a:rPr lang="en-US" altLang="en-US" sz="3200" dirty="0"/>
              <a:t>$10K</a:t>
            </a:r>
          </a:p>
        </p:txBody>
      </p:sp>
      <p:sp>
        <p:nvSpPr>
          <p:cNvPr id="1827847" name="AutoShape 7"/>
          <p:cNvSpPr>
            <a:spLocks noChangeArrowheads="1"/>
          </p:cNvSpPr>
          <p:nvPr/>
        </p:nvSpPr>
        <p:spPr bwMode="auto">
          <a:xfrm>
            <a:off x="2815281" y="4347520"/>
            <a:ext cx="5795319" cy="1291281"/>
          </a:xfrm>
          <a:prstGeom prst="flowChartAlternateProcess">
            <a:avLst/>
          </a:prstGeom>
          <a:solidFill>
            <a:srgbClr val="00FFFF"/>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3200" dirty="0"/>
              <a:t>2/1</a:t>
            </a:r>
          </a:p>
          <a:p>
            <a:pPr algn="ctr"/>
            <a:r>
              <a:rPr lang="en-US" altLang="en-US" sz="3200" dirty="0"/>
              <a:t>Debtor has sold and replaced INV</a:t>
            </a:r>
          </a:p>
        </p:txBody>
      </p:sp>
      <p:sp>
        <p:nvSpPr>
          <p:cNvPr id="1827848" name="Text Box 8"/>
          <p:cNvSpPr txBox="1">
            <a:spLocks noChangeArrowheads="1"/>
          </p:cNvSpPr>
          <p:nvPr/>
        </p:nvSpPr>
        <p:spPr bwMode="auto">
          <a:xfrm>
            <a:off x="3225403" y="5925234"/>
            <a:ext cx="5512594" cy="646331"/>
          </a:xfrm>
          <a:prstGeom prst="rect">
            <a:avLst/>
          </a:prstGeom>
          <a:noFill/>
          <a:ln w="38100">
            <a:solidFill>
              <a:srgbClr val="FF0000"/>
            </a:solid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spcBef>
                <a:spcPct val="50000"/>
              </a:spcBef>
            </a:pPr>
            <a:r>
              <a:rPr lang="en-US" altLang="en-US" sz="3600" dirty="0">
                <a:solidFill>
                  <a:srgbClr val="FF0000"/>
                </a:solidFill>
              </a:rPr>
              <a:t>2/1 What are Bank’s rights?</a:t>
            </a:r>
          </a:p>
        </p:txBody>
      </p:sp>
      <p:sp>
        <p:nvSpPr>
          <p:cNvPr id="12" name="Rectangle 5"/>
          <p:cNvSpPr>
            <a:spLocks noChangeArrowheads="1"/>
          </p:cNvSpPr>
          <p:nvPr/>
        </p:nvSpPr>
        <p:spPr bwMode="auto">
          <a:xfrm>
            <a:off x="12018963" y="6672006"/>
            <a:ext cx="173037" cy="157162"/>
          </a:xfrm>
          <a:prstGeom prst="rect">
            <a:avLst/>
          </a:prstGeom>
          <a:solidFill>
            <a:srgbClr val="3366FF"/>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endParaRPr lang="en-US" alt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8" fill="hold" grpId="0" nodeType="afterEffect">
                                  <p:stCondLst>
                                    <p:cond delay="0"/>
                                  </p:stCondLst>
                                  <p:childTnLst>
                                    <p:set>
                                      <p:cBhvr>
                                        <p:cTn id="6" dur="1" fill="hold">
                                          <p:stCondLst>
                                            <p:cond delay="0"/>
                                          </p:stCondLst>
                                        </p:cTn>
                                        <p:tgtEl>
                                          <p:spTgt spid="1827844"/>
                                        </p:tgtEl>
                                        <p:attrNameLst>
                                          <p:attrName>style.visibility</p:attrName>
                                        </p:attrNameLst>
                                      </p:cBhvr>
                                      <p:to>
                                        <p:strVal val="visible"/>
                                      </p:to>
                                    </p:set>
                                    <p:anim calcmode="lin" valueType="num">
                                      <p:cBhvr additive="base">
                                        <p:cTn id="7" dur="500" fill="hold"/>
                                        <p:tgtEl>
                                          <p:spTgt spid="1827844"/>
                                        </p:tgtEl>
                                        <p:attrNameLst>
                                          <p:attrName>ppt_x</p:attrName>
                                        </p:attrNameLst>
                                      </p:cBhvr>
                                      <p:tavLst>
                                        <p:tav tm="0">
                                          <p:val>
                                            <p:strVal val="0-#ppt_w/2"/>
                                          </p:val>
                                        </p:tav>
                                        <p:tav tm="100000">
                                          <p:val>
                                            <p:strVal val="#ppt_x"/>
                                          </p:val>
                                        </p:tav>
                                      </p:tavLst>
                                    </p:anim>
                                    <p:anim calcmode="lin" valueType="num">
                                      <p:cBhvr additive="base">
                                        <p:cTn id="8" dur="500" fill="hold"/>
                                        <p:tgtEl>
                                          <p:spTgt spid="1827844"/>
                                        </p:tgtEl>
                                        <p:attrNameLst>
                                          <p:attrName>ppt_y</p:attrName>
                                        </p:attrNameLst>
                                      </p:cBhvr>
                                      <p:tavLst>
                                        <p:tav tm="0">
                                          <p:val>
                                            <p:strVal val="#ppt_y"/>
                                          </p:val>
                                        </p:tav>
                                        <p:tav tm="100000">
                                          <p:val>
                                            <p:strVal val="#ppt_y"/>
                                          </p:val>
                                        </p:tav>
                                      </p:tavLst>
                                    </p:anim>
                                  </p:childTnLst>
                                </p:cTn>
                              </p:par>
                            </p:childTnLst>
                          </p:cTn>
                        </p:par>
                        <p:par>
                          <p:cTn id="9" fill="hold" nodeType="afterGroup">
                            <p:stCondLst>
                              <p:cond delay="500"/>
                            </p:stCondLst>
                            <p:childTnLst>
                              <p:par>
                                <p:cTn id="10" presetID="23" presetClass="entr" presetSubtype="272" fill="hold" grpId="0" nodeType="afterEffect">
                                  <p:stCondLst>
                                    <p:cond delay="0"/>
                                  </p:stCondLst>
                                  <p:childTnLst>
                                    <p:set>
                                      <p:cBhvr>
                                        <p:cTn id="11" dur="1" fill="hold">
                                          <p:stCondLst>
                                            <p:cond delay="0"/>
                                          </p:stCondLst>
                                        </p:cTn>
                                        <p:tgtEl>
                                          <p:spTgt spid="1827843"/>
                                        </p:tgtEl>
                                        <p:attrNameLst>
                                          <p:attrName>style.visibility</p:attrName>
                                        </p:attrNameLst>
                                      </p:cBhvr>
                                      <p:to>
                                        <p:strVal val="visible"/>
                                      </p:to>
                                    </p:set>
                                    <p:anim calcmode="lin" valueType="num">
                                      <p:cBhvr>
                                        <p:cTn id="12" dur="500" fill="hold"/>
                                        <p:tgtEl>
                                          <p:spTgt spid="1827843"/>
                                        </p:tgtEl>
                                        <p:attrNameLst>
                                          <p:attrName>ppt_w</p:attrName>
                                        </p:attrNameLst>
                                      </p:cBhvr>
                                      <p:tavLst>
                                        <p:tav tm="0">
                                          <p:val>
                                            <p:strVal val="2/3*#ppt_w"/>
                                          </p:val>
                                        </p:tav>
                                        <p:tav tm="100000">
                                          <p:val>
                                            <p:strVal val="#ppt_w"/>
                                          </p:val>
                                        </p:tav>
                                      </p:tavLst>
                                    </p:anim>
                                    <p:anim calcmode="lin" valueType="num">
                                      <p:cBhvr>
                                        <p:cTn id="13" dur="500" fill="hold"/>
                                        <p:tgtEl>
                                          <p:spTgt spid="1827843"/>
                                        </p:tgtEl>
                                        <p:attrNameLst>
                                          <p:attrName>ppt_h</p:attrName>
                                        </p:attrNameLst>
                                      </p:cBhvr>
                                      <p:tavLst>
                                        <p:tav tm="0">
                                          <p:val>
                                            <p:strVal val="2/3*#ppt_h"/>
                                          </p:val>
                                        </p:tav>
                                        <p:tav tm="100000">
                                          <p:val>
                                            <p:strVal val="#ppt_h"/>
                                          </p:val>
                                        </p:tav>
                                      </p:tavLst>
                                    </p:anim>
                                  </p:childTnLst>
                                </p:cTn>
                              </p:par>
                            </p:childTnLst>
                          </p:cTn>
                        </p:par>
                        <p:par>
                          <p:cTn id="14" fill="hold" nodeType="afterGroup">
                            <p:stCondLst>
                              <p:cond delay="1000"/>
                            </p:stCondLst>
                            <p:childTnLst>
                              <p:par>
                                <p:cTn id="15" presetID="23" presetClass="entr" presetSubtype="16" fill="hold" grpId="0" nodeType="afterEffect">
                                  <p:stCondLst>
                                    <p:cond delay="0"/>
                                  </p:stCondLst>
                                  <p:childTnLst>
                                    <p:set>
                                      <p:cBhvr>
                                        <p:cTn id="16" dur="1" fill="hold">
                                          <p:stCondLst>
                                            <p:cond delay="0"/>
                                          </p:stCondLst>
                                        </p:cTn>
                                        <p:tgtEl>
                                          <p:spTgt spid="1827845"/>
                                        </p:tgtEl>
                                        <p:attrNameLst>
                                          <p:attrName>style.visibility</p:attrName>
                                        </p:attrNameLst>
                                      </p:cBhvr>
                                      <p:to>
                                        <p:strVal val="visible"/>
                                      </p:to>
                                    </p:set>
                                    <p:anim calcmode="lin" valueType="num">
                                      <p:cBhvr>
                                        <p:cTn id="17" dur="500" fill="hold"/>
                                        <p:tgtEl>
                                          <p:spTgt spid="1827845"/>
                                        </p:tgtEl>
                                        <p:attrNameLst>
                                          <p:attrName>ppt_w</p:attrName>
                                        </p:attrNameLst>
                                      </p:cBhvr>
                                      <p:tavLst>
                                        <p:tav tm="0">
                                          <p:val>
                                            <p:fltVal val="0"/>
                                          </p:val>
                                        </p:tav>
                                        <p:tav tm="100000">
                                          <p:val>
                                            <p:strVal val="#ppt_w"/>
                                          </p:val>
                                        </p:tav>
                                      </p:tavLst>
                                    </p:anim>
                                    <p:anim calcmode="lin" valueType="num">
                                      <p:cBhvr>
                                        <p:cTn id="18" dur="500" fill="hold"/>
                                        <p:tgtEl>
                                          <p:spTgt spid="1827845"/>
                                        </p:tgtEl>
                                        <p:attrNameLst>
                                          <p:attrName>ppt_h</p:attrName>
                                        </p:attrNameLst>
                                      </p:cBhvr>
                                      <p:tavLst>
                                        <p:tav tm="0">
                                          <p:val>
                                            <p:fltVal val="0"/>
                                          </p:val>
                                        </p:tav>
                                        <p:tav tm="100000">
                                          <p:val>
                                            <p:strVal val="#ppt_h"/>
                                          </p:val>
                                        </p:tav>
                                      </p:tavLst>
                                    </p:anim>
                                  </p:childTnLst>
                                </p:cTn>
                              </p:par>
                            </p:childTnLst>
                          </p:cTn>
                        </p:par>
                        <p:par>
                          <p:cTn id="19" fill="hold" nodeType="afterGroup">
                            <p:stCondLst>
                              <p:cond delay="1500"/>
                            </p:stCondLst>
                            <p:childTnLst>
                              <p:par>
                                <p:cTn id="20" presetID="9" presetClass="entr" presetSubtype="0" fill="hold" grpId="0" nodeType="afterEffect">
                                  <p:stCondLst>
                                    <p:cond delay="0"/>
                                  </p:stCondLst>
                                  <p:childTnLst>
                                    <p:set>
                                      <p:cBhvr>
                                        <p:cTn id="21" dur="1" fill="hold">
                                          <p:stCondLst>
                                            <p:cond delay="0"/>
                                          </p:stCondLst>
                                        </p:cTn>
                                        <p:tgtEl>
                                          <p:spTgt spid="1827846"/>
                                        </p:tgtEl>
                                        <p:attrNameLst>
                                          <p:attrName>style.visibility</p:attrName>
                                        </p:attrNameLst>
                                      </p:cBhvr>
                                      <p:to>
                                        <p:strVal val="visible"/>
                                      </p:to>
                                    </p:set>
                                    <p:animEffect transition="in" filter="dissolve">
                                      <p:cBhvr>
                                        <p:cTn id="22" dur="500"/>
                                        <p:tgtEl>
                                          <p:spTgt spid="1827846"/>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xit" presetSubtype="0" fill="hold" grpId="0" nodeType="clickEffect">
                                  <p:stCondLst>
                                    <p:cond delay="0"/>
                                  </p:stCondLst>
                                  <p:childTnLst>
                                    <p:set>
                                      <p:cBhvr>
                                        <p:cTn id="26" dur="1" fill="hold">
                                          <p:stCondLst>
                                            <p:cond delay="0"/>
                                          </p:stCondLst>
                                        </p:cTn>
                                        <p:tgtEl>
                                          <p:spTgt spid="12"/>
                                        </p:tgtEl>
                                        <p:attrNameLst>
                                          <p:attrName>style.visibility</p:attrName>
                                        </p:attrNameLst>
                                      </p:cBhvr>
                                      <p:to>
                                        <p:strVal val="hidden"/>
                                      </p:to>
                                    </p:set>
                                  </p:childTnLst>
                                </p:cTn>
                              </p:par>
                              <p:par>
                                <p:cTn id="27" presetID="9" presetClass="entr" presetSubtype="0" fill="hold" grpId="0" nodeType="withEffect">
                                  <p:stCondLst>
                                    <p:cond delay="0"/>
                                  </p:stCondLst>
                                  <p:childTnLst>
                                    <p:set>
                                      <p:cBhvr>
                                        <p:cTn id="28" dur="1" fill="hold">
                                          <p:stCondLst>
                                            <p:cond delay="0"/>
                                          </p:stCondLst>
                                        </p:cTn>
                                        <p:tgtEl>
                                          <p:spTgt spid="1827847"/>
                                        </p:tgtEl>
                                        <p:attrNameLst>
                                          <p:attrName>style.visibility</p:attrName>
                                        </p:attrNameLst>
                                      </p:cBhvr>
                                      <p:to>
                                        <p:strVal val="visible"/>
                                      </p:to>
                                    </p:set>
                                    <p:animEffect transition="in" filter="dissolve">
                                      <p:cBhvr>
                                        <p:cTn id="29" dur="500"/>
                                        <p:tgtEl>
                                          <p:spTgt spid="1827847"/>
                                        </p:tgtEl>
                                      </p:cBhvr>
                                    </p:animEffect>
                                  </p:childTnLst>
                                </p:cTn>
                              </p:par>
                            </p:childTnLst>
                          </p:cTn>
                        </p:par>
                        <p:par>
                          <p:cTn id="30" fill="hold" nodeType="afterGroup">
                            <p:stCondLst>
                              <p:cond delay="500"/>
                            </p:stCondLst>
                            <p:childTnLst>
                              <p:par>
                                <p:cTn id="31" presetID="9" presetClass="entr" presetSubtype="0" fill="hold" grpId="0" nodeType="afterEffect">
                                  <p:stCondLst>
                                    <p:cond delay="0"/>
                                  </p:stCondLst>
                                  <p:childTnLst>
                                    <p:set>
                                      <p:cBhvr>
                                        <p:cTn id="32" dur="1" fill="hold">
                                          <p:stCondLst>
                                            <p:cond delay="0"/>
                                          </p:stCondLst>
                                        </p:cTn>
                                        <p:tgtEl>
                                          <p:spTgt spid="1827848"/>
                                        </p:tgtEl>
                                        <p:attrNameLst>
                                          <p:attrName>style.visibility</p:attrName>
                                        </p:attrNameLst>
                                      </p:cBhvr>
                                      <p:to>
                                        <p:strVal val="visible"/>
                                      </p:to>
                                    </p:set>
                                    <p:animEffect transition="in" filter="dissolve">
                                      <p:cBhvr>
                                        <p:cTn id="33" dur="500"/>
                                        <p:tgtEl>
                                          <p:spTgt spid="182784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27843" grpId="0" animBg="1" autoUpdateAnimBg="0"/>
      <p:bldP spid="1827844" grpId="0" animBg="1" autoUpdateAnimBg="0"/>
      <p:bldP spid="1827845" grpId="0" animBg="1"/>
      <p:bldP spid="1827846" grpId="0" animBg="1" autoUpdateAnimBg="0"/>
      <p:bldP spid="1827847" grpId="0" animBg="1" autoUpdateAnimBg="0"/>
      <p:bldP spid="1827848" grpId="0" animBg="1" autoUpdateAnimBg="0"/>
      <p:bldP spid="12"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Date Placeholder 2"/>
          <p:cNvSpPr>
            <a:spLocks noGrp="1"/>
          </p:cNvSpPr>
          <p:nvPr>
            <p:ph type="dt" sz="quarter" idx="10"/>
          </p:nvPr>
        </p:nvSpPr>
        <p:spPr/>
        <p:txBody>
          <a:bodyPr/>
          <a:lstStyle/>
          <a:p>
            <a:pPr>
              <a:defRPr/>
            </a:pPr>
            <a:fld id="{1801B82F-4DEA-4C06-802E-96A7F2A1D2D9}" type="datetime4">
              <a:rPr lang="en-US" smtClean="0"/>
              <a:t>May 5, 2021</a:t>
            </a:fld>
            <a:endParaRPr lang="en-US" altLang="en-US">
              <a:solidFill>
                <a:schemeClr val="bg2"/>
              </a:solidFill>
            </a:endParaRPr>
          </a:p>
        </p:txBody>
      </p:sp>
      <p:sp>
        <p:nvSpPr>
          <p:cNvPr id="13" name="Slide Number Placeholder 4"/>
          <p:cNvSpPr>
            <a:spLocks noGrp="1"/>
          </p:cNvSpPr>
          <p:nvPr>
            <p:ph type="sldNum" sz="quarter" idx="12"/>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AD89D805-53AF-4B6D-A30A-866B588C56B6}" type="slidenum">
              <a:rPr lang="en-US" altLang="en-US" sz="1400">
                <a:solidFill>
                  <a:srgbClr val="000066"/>
                </a:solidFill>
                <a:latin typeface="Arial" panose="020B0604020202020204" pitchFamily="34" charset="0"/>
              </a:rPr>
              <a:pPr/>
              <a:t>7</a:t>
            </a:fld>
            <a:endParaRPr lang="en-US" altLang="en-US" sz="1400">
              <a:solidFill>
                <a:srgbClr val="000066"/>
              </a:solidFill>
              <a:latin typeface="Arial" panose="020B0604020202020204" pitchFamily="34" charset="0"/>
            </a:endParaRPr>
          </a:p>
        </p:txBody>
      </p:sp>
      <p:sp>
        <p:nvSpPr>
          <p:cNvPr id="7173" name="Rectangle 2"/>
          <p:cNvSpPr>
            <a:spLocks noGrp="1" noChangeArrowheads="1"/>
          </p:cNvSpPr>
          <p:nvPr>
            <p:ph type="title"/>
          </p:nvPr>
        </p:nvSpPr>
        <p:spPr/>
        <p:txBody>
          <a:bodyPr/>
          <a:lstStyle/>
          <a:p>
            <a:r>
              <a:rPr lang="en-US" altLang="en-US" smtClean="0">
                <a:cs typeface="Times New Roman" panose="02020603050405020304" pitchFamily="18" charset="0"/>
              </a:rPr>
              <a:t>6‑4: Answer</a:t>
            </a:r>
          </a:p>
        </p:txBody>
      </p:sp>
      <p:sp>
        <p:nvSpPr>
          <p:cNvPr id="7175" name="Rectangle 10"/>
          <p:cNvSpPr>
            <a:spLocks noGrp="1" noChangeArrowheads="1"/>
          </p:cNvSpPr>
          <p:nvPr>
            <p:ph type="body" idx="4294967295"/>
          </p:nvPr>
        </p:nvSpPr>
        <p:spPr/>
        <p:txBody>
          <a:bodyPr/>
          <a:lstStyle/>
          <a:p>
            <a:r>
              <a:rPr lang="en-US" altLang="en-US" dirty="0" smtClean="0">
                <a:cs typeface="Times New Roman" panose="02020603050405020304" pitchFamily="18" charset="0"/>
              </a:rPr>
              <a:t>Answer</a:t>
            </a:r>
          </a:p>
          <a:p>
            <a:pPr lvl="1"/>
            <a:r>
              <a:rPr lang="en-US" altLang="en-US" dirty="0" smtClean="0">
                <a:cs typeface="Times New Roman" panose="02020603050405020304" pitchFamily="18" charset="0"/>
              </a:rPr>
              <a:t>Bank </a:t>
            </a:r>
            <a:r>
              <a:rPr lang="en-US" altLang="en-US" dirty="0">
                <a:cs typeface="Times New Roman" panose="02020603050405020304" pitchFamily="18" charset="0"/>
              </a:rPr>
              <a:t>has a perfected security interest in the 2/1 inventory based on 1/1 SA</a:t>
            </a:r>
          </a:p>
          <a:p>
            <a:pPr lvl="1"/>
            <a:r>
              <a:rPr lang="en-US" altLang="en-US" dirty="0">
                <a:cs typeface="Times New Roman" panose="02020603050405020304" pitchFamily="18" charset="0"/>
              </a:rPr>
              <a:t>Note would absolutely be cleaner to say </a:t>
            </a:r>
            <a:r>
              <a:rPr lang="en-US" altLang="en-US" dirty="0">
                <a:latin typeface="Helvetica" panose="020B0604020202020204" pitchFamily="34" charset="0"/>
                <a:cs typeface="Times New Roman" panose="02020603050405020304" pitchFamily="18" charset="0"/>
              </a:rPr>
              <a:t>“</a:t>
            </a:r>
            <a:r>
              <a:rPr lang="en-US" altLang="en-US" dirty="0">
                <a:cs typeface="Times New Roman" panose="02020603050405020304" pitchFamily="18" charset="0"/>
              </a:rPr>
              <a:t>inventory now owned and hereafter acquired by debtor</a:t>
            </a:r>
            <a:r>
              <a:rPr lang="en-US" altLang="en-US" dirty="0" smtClean="0">
                <a:latin typeface="Helvetica" panose="020B0604020202020204" pitchFamily="34" charset="0"/>
                <a:cs typeface="Times New Roman" panose="02020603050405020304" pitchFamily="18" charset="0"/>
              </a:rPr>
              <a:t>”</a:t>
            </a:r>
            <a:endParaRPr lang="en-US" altLang="en-US" dirty="0">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Date Placeholder 2"/>
          <p:cNvSpPr>
            <a:spLocks noGrp="1"/>
          </p:cNvSpPr>
          <p:nvPr>
            <p:ph type="dt" sz="quarter" idx="10"/>
          </p:nvPr>
        </p:nvSpPr>
        <p:spPr/>
        <p:txBody>
          <a:bodyPr/>
          <a:lstStyle/>
          <a:p>
            <a:pPr>
              <a:defRPr/>
            </a:pPr>
            <a:fld id="{1801B82F-4DEA-4C06-802E-96A7F2A1D2D9}" type="datetime4">
              <a:rPr lang="en-US" smtClean="0"/>
              <a:t>May 5, 2021</a:t>
            </a:fld>
            <a:endParaRPr lang="en-US" altLang="en-US">
              <a:solidFill>
                <a:schemeClr val="bg2"/>
              </a:solidFill>
            </a:endParaRPr>
          </a:p>
        </p:txBody>
      </p:sp>
      <p:sp>
        <p:nvSpPr>
          <p:cNvPr id="13" name="Slide Number Placeholder 4"/>
          <p:cNvSpPr>
            <a:spLocks noGrp="1"/>
          </p:cNvSpPr>
          <p:nvPr>
            <p:ph type="sldNum" sz="quarter" idx="12"/>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AD89D805-53AF-4B6D-A30A-866B588C56B6}" type="slidenum">
              <a:rPr lang="en-US" altLang="en-US" sz="1400">
                <a:solidFill>
                  <a:srgbClr val="000066"/>
                </a:solidFill>
                <a:latin typeface="Arial" panose="020B0604020202020204" pitchFamily="34" charset="0"/>
              </a:rPr>
              <a:pPr/>
              <a:t>8</a:t>
            </a:fld>
            <a:endParaRPr lang="en-US" altLang="en-US" sz="1400">
              <a:solidFill>
                <a:srgbClr val="000066"/>
              </a:solidFill>
              <a:latin typeface="Arial" panose="020B0604020202020204" pitchFamily="34" charset="0"/>
            </a:endParaRPr>
          </a:p>
        </p:txBody>
      </p:sp>
      <p:sp>
        <p:nvSpPr>
          <p:cNvPr id="7173" name="Rectangle 2"/>
          <p:cNvSpPr>
            <a:spLocks noGrp="1" noChangeArrowheads="1"/>
          </p:cNvSpPr>
          <p:nvPr>
            <p:ph type="title"/>
          </p:nvPr>
        </p:nvSpPr>
        <p:spPr/>
        <p:txBody>
          <a:bodyPr/>
          <a:lstStyle/>
          <a:p>
            <a:r>
              <a:rPr lang="en-US" altLang="en-US" smtClean="0">
                <a:cs typeface="Times New Roman" panose="02020603050405020304" pitchFamily="18" charset="0"/>
              </a:rPr>
              <a:t>6‑4: Answer</a:t>
            </a:r>
          </a:p>
        </p:txBody>
      </p:sp>
      <p:sp>
        <p:nvSpPr>
          <p:cNvPr id="7175" name="Rectangle 10"/>
          <p:cNvSpPr>
            <a:spLocks noGrp="1" noChangeArrowheads="1"/>
          </p:cNvSpPr>
          <p:nvPr>
            <p:ph type="body" idx="4294967295"/>
          </p:nvPr>
        </p:nvSpPr>
        <p:spPr/>
        <p:txBody>
          <a:bodyPr/>
          <a:lstStyle/>
          <a:p>
            <a:r>
              <a:rPr lang="en-US" altLang="en-US" dirty="0" smtClean="0">
                <a:cs typeface="Times New Roman" panose="02020603050405020304" pitchFamily="18" charset="0"/>
              </a:rPr>
              <a:t>Answer</a:t>
            </a:r>
          </a:p>
          <a:p>
            <a:pPr lvl="1"/>
            <a:r>
              <a:rPr lang="en-US" altLang="en-US" dirty="0" smtClean="0">
                <a:latin typeface="Helvetica" panose="020B0604020202020204" pitchFamily="34" charset="0"/>
                <a:cs typeface="Times New Roman" panose="02020603050405020304" pitchFamily="18" charset="0"/>
              </a:rPr>
              <a:t>“</a:t>
            </a:r>
            <a:r>
              <a:rPr lang="en-US" altLang="en-US" dirty="0">
                <a:cs typeface="Times New Roman" panose="02020603050405020304" pitchFamily="18" charset="0"/>
              </a:rPr>
              <a:t>Inventory</a:t>
            </a:r>
            <a:r>
              <a:rPr lang="en-US" altLang="en-US" dirty="0">
                <a:latin typeface="Helvetica" panose="020B0604020202020204" pitchFamily="34" charset="0"/>
                <a:cs typeface="Times New Roman" panose="02020603050405020304" pitchFamily="18" charset="0"/>
              </a:rPr>
              <a:t>”</a:t>
            </a:r>
            <a:r>
              <a:rPr lang="en-US" altLang="en-US" dirty="0">
                <a:cs typeface="Times New Roman" panose="02020603050405020304" pitchFamily="18" charset="0"/>
              </a:rPr>
              <a:t> alone might not be seen as temporal</a:t>
            </a:r>
            <a:endParaRPr lang="en-US" altLang="en-US" i="1" dirty="0">
              <a:cs typeface="Times New Roman" panose="02020603050405020304" pitchFamily="18" charset="0"/>
            </a:endParaRPr>
          </a:p>
          <a:p>
            <a:pPr lvl="1"/>
            <a:r>
              <a:rPr lang="en-US" altLang="en-US" dirty="0">
                <a:cs typeface="Times New Roman" panose="02020603050405020304" pitchFamily="18" charset="0"/>
              </a:rPr>
              <a:t>Perfected</a:t>
            </a:r>
          </a:p>
          <a:p>
            <a:pPr lvl="1"/>
            <a:r>
              <a:rPr lang="en-US" altLang="en-US" dirty="0">
                <a:cs typeface="Times New Roman" panose="02020603050405020304" pitchFamily="18" charset="0"/>
              </a:rPr>
              <a:t>Priority date from 1/1 FS</a:t>
            </a:r>
          </a:p>
        </p:txBody>
      </p:sp>
    </p:spTree>
    <p:extLst>
      <p:ext uri="{BB962C8B-B14F-4D97-AF65-F5344CB8AC3E}">
        <p14:creationId xmlns:p14="http://schemas.microsoft.com/office/powerpoint/2010/main" val="309545952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quarter" idx="10"/>
          </p:nvPr>
        </p:nvSpPr>
        <p:spPr/>
        <p:txBody>
          <a:bodyPr/>
          <a:lstStyle/>
          <a:p>
            <a:pPr>
              <a:defRPr/>
            </a:pPr>
            <a:fld id="{3E376413-7290-4036-B666-4EA65333630F}" type="datetime4">
              <a:rPr lang="en-US" smtClean="0"/>
              <a:t>May 5, 2021</a:t>
            </a:fld>
            <a:endParaRPr lang="en-US" altLang="en-US">
              <a:solidFill>
                <a:schemeClr val="bg2"/>
              </a:solidFill>
            </a:endParaRPr>
          </a:p>
        </p:txBody>
      </p:sp>
      <p:sp>
        <p:nvSpPr>
          <p:cNvPr id="6" name="Slide Number Placeholder 5"/>
          <p:cNvSpPr>
            <a:spLocks noGrp="1"/>
          </p:cNvSpPr>
          <p:nvPr>
            <p:ph type="sldNum" sz="quarter" idx="12"/>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770285E1-4590-46BD-AFB5-15A42B967A40}" type="slidenum">
              <a:rPr lang="en-US" altLang="en-US" sz="1400">
                <a:solidFill>
                  <a:srgbClr val="000066"/>
                </a:solidFill>
                <a:latin typeface="Arial" panose="020B0604020202020204" pitchFamily="34" charset="0"/>
              </a:rPr>
              <a:pPr/>
              <a:t>9</a:t>
            </a:fld>
            <a:endParaRPr lang="en-US" altLang="en-US" sz="1400">
              <a:solidFill>
                <a:srgbClr val="000066"/>
              </a:solidFill>
              <a:latin typeface="Arial" panose="020B0604020202020204" pitchFamily="34" charset="0"/>
            </a:endParaRPr>
          </a:p>
        </p:txBody>
      </p:sp>
      <p:sp>
        <p:nvSpPr>
          <p:cNvPr id="9221" name="Rectangle 2"/>
          <p:cNvSpPr>
            <a:spLocks noGrp="1" noChangeArrowheads="1"/>
          </p:cNvSpPr>
          <p:nvPr>
            <p:ph type="title"/>
          </p:nvPr>
        </p:nvSpPr>
        <p:spPr/>
        <p:txBody>
          <a:bodyPr/>
          <a:lstStyle/>
          <a:p>
            <a:r>
              <a:rPr lang="en-US" altLang="en-US" i="1" smtClean="0"/>
              <a:t>Zartman</a:t>
            </a:r>
          </a:p>
        </p:txBody>
      </p:sp>
      <p:sp>
        <p:nvSpPr>
          <p:cNvPr id="9222" name="Rectangle 3"/>
          <p:cNvSpPr>
            <a:spLocks noGrp="1" noChangeArrowheads="1"/>
          </p:cNvSpPr>
          <p:nvPr>
            <p:ph type="body" idx="1"/>
          </p:nvPr>
        </p:nvSpPr>
        <p:spPr/>
        <p:txBody>
          <a:bodyPr/>
          <a:lstStyle/>
          <a:p>
            <a:r>
              <a:rPr lang="en-US" altLang="en-US" smtClean="0"/>
              <a:t>Is this about insufficient notice?</a:t>
            </a:r>
          </a:p>
          <a:p>
            <a:r>
              <a:rPr lang="en-US" altLang="en-US" smtClean="0"/>
              <a:t>The best way to ensure trade credit?</a:t>
            </a:r>
          </a:p>
          <a:p>
            <a:r>
              <a:rPr lang="en-US" altLang="en-US" smtClean="0"/>
              <a:t>How will these rules influence behavior by the secured party? Supplemental mortgages?</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Generic (Standard)">
  <a:themeElements>
    <a:clrScheme name="">
      <a:dk1>
        <a:srgbClr val="000066"/>
      </a:dk1>
      <a:lt1>
        <a:srgbClr val="FFFFFF"/>
      </a:lt1>
      <a:dk2>
        <a:srgbClr val="336699"/>
      </a:dk2>
      <a:lt2>
        <a:srgbClr val="010000"/>
      </a:lt2>
      <a:accent1>
        <a:srgbClr val="CCECFF"/>
      </a:accent1>
      <a:accent2>
        <a:srgbClr val="FFFFCC"/>
      </a:accent2>
      <a:accent3>
        <a:srgbClr val="FFFFFF"/>
      </a:accent3>
      <a:accent4>
        <a:srgbClr val="000056"/>
      </a:accent4>
      <a:accent5>
        <a:srgbClr val="E2F4FF"/>
      </a:accent5>
      <a:accent6>
        <a:srgbClr val="E7E7B9"/>
      </a:accent6>
      <a:hlink>
        <a:srgbClr val="0066FF"/>
      </a:hlink>
      <a:folHlink>
        <a:srgbClr val="FFFFCC"/>
      </a:folHlink>
    </a:clrScheme>
    <a:fontScheme name="Generic (Standard)">
      <a:majorFont>
        <a:latin typeface="Helvetica"/>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1" lang="en-US"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1" lang="en-US" sz="2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Generic (Standard) 1">
        <a:dk1>
          <a:srgbClr val="009999"/>
        </a:dk1>
        <a:lt1>
          <a:srgbClr val="FFFFFF"/>
        </a:lt1>
        <a:dk2>
          <a:srgbClr val="336699"/>
        </a:dk2>
        <a:lt2>
          <a:srgbClr val="010000"/>
        </a:lt2>
        <a:accent1>
          <a:srgbClr val="CCECFF"/>
        </a:accent1>
        <a:accent2>
          <a:srgbClr val="FFFFCC"/>
        </a:accent2>
        <a:accent3>
          <a:srgbClr val="FFFFFF"/>
        </a:accent3>
        <a:accent4>
          <a:srgbClr val="008282"/>
        </a:accent4>
        <a:accent5>
          <a:srgbClr val="E2F4FF"/>
        </a:accent5>
        <a:accent6>
          <a:srgbClr val="E7E7B9"/>
        </a:accent6>
        <a:hlink>
          <a:srgbClr val="FF9966"/>
        </a:hlink>
        <a:folHlink>
          <a:srgbClr val="FFFFCC"/>
        </a:folHlink>
      </a:clrScheme>
      <a:clrMap bg1="lt1" tx1="dk1" bg2="lt2" tx2="dk2" accent1="accent1" accent2="accent2" accent3="accent3" accent4="accent4" accent5="accent5" accent6="accent6" hlink="hlink" folHlink="folHlink"/>
    </a:extraClrScheme>
    <a:extraClrScheme>
      <a:clrScheme name="Generic (Standard) 2">
        <a:dk1>
          <a:srgbClr val="800000"/>
        </a:dk1>
        <a:lt1>
          <a:srgbClr val="FFFFFF"/>
        </a:lt1>
        <a:dk2>
          <a:srgbClr val="000000"/>
        </a:dk2>
        <a:lt2>
          <a:srgbClr val="FFFFCC"/>
        </a:lt2>
        <a:accent1>
          <a:srgbClr val="000000"/>
        </a:accent1>
        <a:accent2>
          <a:srgbClr val="000099"/>
        </a:accent2>
        <a:accent3>
          <a:srgbClr val="AAAAAA"/>
        </a:accent3>
        <a:accent4>
          <a:srgbClr val="DADADA"/>
        </a:accent4>
        <a:accent5>
          <a:srgbClr val="AAAAAA"/>
        </a:accent5>
        <a:accent6>
          <a:srgbClr val="00008A"/>
        </a:accent6>
        <a:hlink>
          <a:srgbClr val="800000"/>
        </a:hlink>
        <a:folHlink>
          <a:srgbClr val="000000"/>
        </a:folHlink>
      </a:clrScheme>
      <a:clrMap bg1="dk2" tx1="lt1" bg2="dk1" tx2="lt2" accent1="accent1" accent2="accent2" accent3="accent3" accent4="accent4" accent5="accent5" accent6="accent6" hlink="hlink" folHlink="folHlink"/>
    </a:extraClrScheme>
    <a:extraClrScheme>
      <a:clrScheme name="Generic (Standard) 3">
        <a:dk1>
          <a:srgbClr val="000000"/>
        </a:dk1>
        <a:lt1>
          <a:srgbClr val="FFFFFF"/>
        </a:lt1>
        <a:dk2>
          <a:srgbClr val="000000"/>
        </a:dk2>
        <a:lt2>
          <a:srgbClr val="CBCBCB"/>
        </a:lt2>
        <a:accent1>
          <a:srgbClr val="C0C0C0"/>
        </a:accent1>
        <a:accent2>
          <a:srgbClr val="DDDDDD"/>
        </a:accent2>
        <a:accent3>
          <a:srgbClr val="FFFFFF"/>
        </a:accent3>
        <a:accent4>
          <a:srgbClr val="000000"/>
        </a:accent4>
        <a:accent5>
          <a:srgbClr val="DCDCDC"/>
        </a:accent5>
        <a:accent6>
          <a:srgbClr val="C8C8C8"/>
        </a:accent6>
        <a:hlink>
          <a:srgbClr val="5F5F5F"/>
        </a:hlink>
        <a:folHlink>
          <a:srgbClr val="DDDDDD"/>
        </a:folHlink>
      </a:clrScheme>
      <a:clrMap bg1="lt1" tx1="dk1" bg2="lt2" tx2="dk2" accent1="accent1" accent2="accent2" accent3="accent3" accent4="accent4" accent5="accent5" accent6="accent6" hlink="hlink" folHlink="folHlink"/>
    </a:extraClrScheme>
    <a:extraClrScheme>
      <a:clrScheme name="Generic (Standard) 4">
        <a:dk1>
          <a:srgbClr val="336699"/>
        </a:dk1>
        <a:lt1>
          <a:srgbClr val="FFFFFF"/>
        </a:lt1>
        <a:dk2>
          <a:srgbClr val="000066"/>
        </a:dk2>
        <a:lt2>
          <a:srgbClr val="010000"/>
        </a:lt2>
        <a:accent1>
          <a:srgbClr val="CCECFF"/>
        </a:accent1>
        <a:accent2>
          <a:srgbClr val="FFFFCC"/>
        </a:accent2>
        <a:accent3>
          <a:srgbClr val="FFFFFF"/>
        </a:accent3>
        <a:accent4>
          <a:srgbClr val="2A5682"/>
        </a:accent4>
        <a:accent5>
          <a:srgbClr val="E2F4FF"/>
        </a:accent5>
        <a:accent6>
          <a:srgbClr val="E7E7B9"/>
        </a:accent6>
        <a:hlink>
          <a:srgbClr val="3399FF"/>
        </a:hlink>
        <a:folHlink>
          <a:srgbClr val="FFFFCC"/>
        </a:folHlink>
      </a:clrScheme>
      <a:clrMap bg1="lt1" tx1="dk1" bg2="lt2" tx2="dk2" accent1="accent1" accent2="accent2" accent3="accent3" accent4="accent4" accent5="accent5" accent6="accent6" hlink="hlink" folHlink="folHlink"/>
    </a:extraClrScheme>
    <a:extraClrScheme>
      <a:clrScheme name="Generic (Standard) 5">
        <a:dk1>
          <a:srgbClr val="009999"/>
        </a:dk1>
        <a:lt1>
          <a:srgbClr val="FFFFFF"/>
        </a:lt1>
        <a:dk2>
          <a:srgbClr val="336699"/>
        </a:dk2>
        <a:lt2>
          <a:srgbClr val="010000"/>
        </a:lt2>
        <a:accent1>
          <a:srgbClr val="CCECFF"/>
        </a:accent1>
        <a:accent2>
          <a:srgbClr val="FFFFCC"/>
        </a:accent2>
        <a:accent3>
          <a:srgbClr val="FFFFFF"/>
        </a:accent3>
        <a:accent4>
          <a:srgbClr val="008282"/>
        </a:accent4>
        <a:accent5>
          <a:srgbClr val="E2F4FF"/>
        </a:accent5>
        <a:accent6>
          <a:srgbClr val="E7E7B9"/>
        </a:accent6>
        <a:hlink>
          <a:srgbClr val="0066FF"/>
        </a:hlink>
        <a:folHlink>
          <a:srgbClr val="FFFFC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Macintosh HD:Microsoft Office 98:Templates:Presentations:Generic (Standard)</Template>
  <TotalTime>4069</TotalTime>
  <Words>2229</Words>
  <Application>Microsoft Office PowerPoint</Application>
  <PresentationFormat>Widescreen</PresentationFormat>
  <Paragraphs>431</Paragraphs>
  <Slides>44</Slides>
  <Notes>42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44</vt:i4>
      </vt:variant>
    </vt:vector>
  </HeadingPairs>
  <TitlesOfParts>
    <vt:vector size="49" baseType="lpstr">
      <vt:lpstr>Arial</vt:lpstr>
      <vt:lpstr>Helvetica</vt:lpstr>
      <vt:lpstr>Monotype Sorts</vt:lpstr>
      <vt:lpstr>Times New Roman</vt:lpstr>
      <vt:lpstr>Generic (Standard)</vt:lpstr>
      <vt:lpstr>Class 17 Secured Transactions Spring 2021   Changes: Debts &amp; Debtors</vt:lpstr>
      <vt:lpstr>Recapping Yesterday in Two Slides</vt:lpstr>
      <vt:lpstr>Recapping Yesterday in Two Slides</vt:lpstr>
      <vt:lpstr>9-204: After-Acquired Property</vt:lpstr>
      <vt:lpstr>9-204: After-Acquired Property</vt:lpstr>
      <vt:lpstr>6‑4: Inventory Turnover</vt:lpstr>
      <vt:lpstr>6‑4: Answer</vt:lpstr>
      <vt:lpstr>6‑4: Answer</vt:lpstr>
      <vt:lpstr>Zartman</vt:lpstr>
      <vt:lpstr>Zartman</vt:lpstr>
      <vt:lpstr>From the Case</vt:lpstr>
      <vt:lpstr>From the Case</vt:lpstr>
      <vt:lpstr>From the Case</vt:lpstr>
      <vt:lpstr>From the Case</vt:lpstr>
      <vt:lpstr>From the Case</vt:lpstr>
      <vt:lpstr>What Should We Make of Zartman?</vt:lpstr>
      <vt:lpstr>9-204: Future Advances</vt:lpstr>
      <vt:lpstr>6‑5: Multiple Advances, Single Financing Statement</vt:lpstr>
      <vt:lpstr>Competing Secured Creditors</vt:lpstr>
      <vt:lpstr>6‑5: Answer</vt:lpstr>
      <vt:lpstr>CSC: Answer</vt:lpstr>
      <vt:lpstr>Future Advances and Secured Creditors</vt:lpstr>
      <vt:lpstr>Future Advances and Secured Creditors</vt:lpstr>
      <vt:lpstr>Future Advances and Lien Creditors: 9-323(b)</vt:lpstr>
      <vt:lpstr>Future Advances and Lien Creditors: 9-323(b)</vt:lpstr>
      <vt:lpstr>Secured Creditor v. LC I</vt:lpstr>
      <vt:lpstr>Secured Creditor v. LC II</vt:lpstr>
      <vt:lpstr>SCLC I: Answer</vt:lpstr>
      <vt:lpstr>SCLC II: Answer</vt:lpstr>
      <vt:lpstr>Why?</vt:lpstr>
      <vt:lpstr>9-323(b) Timeline</vt:lpstr>
      <vt:lpstr>Baseline I</vt:lpstr>
      <vt:lpstr>Baseline II</vt:lpstr>
      <vt:lpstr>BI: Answer</vt:lpstr>
      <vt:lpstr>BII: Answer</vt:lpstr>
      <vt:lpstr>Joint SPs?</vt:lpstr>
      <vt:lpstr>Assignments</vt:lpstr>
      <vt:lpstr>JSP: Answer</vt:lpstr>
      <vt:lpstr>Assignments: Answer</vt:lpstr>
      <vt:lpstr>Fretz</vt:lpstr>
      <vt:lpstr>Two Steps</vt:lpstr>
      <vt:lpstr>The Relevant Language</vt:lpstr>
      <vt:lpstr>The Relevant Language</vt:lpstr>
      <vt:lpstr>The Relevant Language</vt:lpstr>
    </vt:vector>
  </TitlesOfParts>
  <Company>The University of Chicago Law School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Standard Setting in High-Tech Industries</dc:title>
  <dc:creator>Randal Picker</dc:creator>
  <cp:lastModifiedBy>Picker, Randall</cp:lastModifiedBy>
  <cp:revision>518</cp:revision>
  <cp:lastPrinted>2018-11-05T18:05:10Z</cp:lastPrinted>
  <dcterms:created xsi:type="dcterms:W3CDTF">1999-10-27T15:27:59Z</dcterms:created>
  <dcterms:modified xsi:type="dcterms:W3CDTF">2021-05-05T19:41:43Z</dcterms:modified>
</cp:coreProperties>
</file>