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1370" r:id="rId2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990033"/>
    <a:srgbClr val="CC0000"/>
    <a:srgbClr val="FF6699"/>
    <a:srgbClr val="9900CC"/>
    <a:srgbClr val="66FF99"/>
    <a:srgbClr val="00CC00"/>
    <a:srgbClr val="FF66FF"/>
    <a:srgbClr val="0099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580" autoAdjust="0"/>
    <p:restoredTop sz="86410" autoAdjust="0"/>
  </p:normalViewPr>
  <p:slideViewPr>
    <p:cSldViewPr snapToGrid="0">
      <p:cViewPr varScale="1">
        <p:scale>
          <a:sx n="153" d="100"/>
          <a:sy n="153" d="100"/>
        </p:scale>
        <p:origin x="72" y="128"/>
      </p:cViewPr>
      <p:guideLst>
        <p:guide orient="horz" pos="2160"/>
        <p:guide pos="3840"/>
      </p:guideLst>
    </p:cSldViewPr>
  </p:slideViewPr>
  <p:outlineViewPr>
    <p:cViewPr>
      <p:scale>
        <a:sx n="50" d="100"/>
        <a:sy n="50" d="100"/>
      </p:scale>
      <p:origin x="0" y="-220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125" d="100"/>
          <a:sy n="125" d="100"/>
        </p:scale>
        <p:origin x="4868" y="6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30368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47" tIns="46573" rIns="93147" bIns="46573" numCol="1" anchor="t" anchorCtr="0" compatLnSpc="1">
            <a:prstTxWarp prst="textNoShape">
              <a:avLst/>
            </a:prstTxWarp>
          </a:bodyPr>
          <a:lstStyle>
            <a:lvl1pPr defTabSz="931674">
              <a:defRPr kumimoji="0" sz="1200"/>
            </a:lvl1pPr>
          </a:lstStyle>
          <a:p>
            <a:pPr>
              <a:defRPr/>
            </a:pPr>
            <a:r>
              <a:rPr lang="en-US" altLang="en-US"/>
              <a:t>Prof. Randal C. Picker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3516" y="0"/>
            <a:ext cx="303688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47" tIns="46573" rIns="93147" bIns="46573" numCol="1" anchor="t" anchorCtr="0" compatLnSpc="1">
            <a:prstTxWarp prst="textNoShape">
              <a:avLst/>
            </a:prstTxWarp>
          </a:bodyPr>
          <a:lstStyle>
            <a:lvl1pPr algn="r" defTabSz="931674">
              <a:defRPr kumimoji="0" sz="1200"/>
            </a:lvl1pPr>
          </a:lstStyle>
          <a:p>
            <a:pPr>
              <a:defRPr/>
            </a:pPr>
            <a:fld id="{F8FE1188-15AB-4ACF-A111-BCE1FF2EFC7A}" type="datetime1">
              <a:rPr lang="en-US" altLang="en-US" smtClean="0"/>
              <a:t>4/26/2022</a:t>
            </a:fld>
            <a:endParaRPr lang="en-US" alt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8832851"/>
            <a:ext cx="30368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47" tIns="46573" rIns="93147" bIns="46573" numCol="1" anchor="b" anchorCtr="0" compatLnSpc="1">
            <a:prstTxWarp prst="textNoShape">
              <a:avLst/>
            </a:prstTxWarp>
          </a:bodyPr>
          <a:lstStyle>
            <a:lvl1pPr defTabSz="931674">
              <a:defRPr kumimoji="0" sz="1200"/>
            </a:lvl1pPr>
          </a:lstStyle>
          <a:p>
            <a:pPr>
              <a:defRPr/>
            </a:pPr>
            <a:r>
              <a:rPr lang="en-US" altLang="en-US" dirty="0" smtClean="0"/>
              <a:t>Platforms and Networks</a:t>
            </a:r>
            <a:endParaRPr lang="en-US" altLang="en-US" dirty="0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516" y="8832851"/>
            <a:ext cx="303688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47" tIns="46573" rIns="93147" bIns="46573" numCol="1" anchor="b" anchorCtr="0" compatLnSpc="1">
            <a:prstTxWarp prst="textNoShape">
              <a:avLst/>
            </a:prstTxWarp>
          </a:bodyPr>
          <a:lstStyle>
            <a:lvl1pPr algn="r" defTabSz="930181">
              <a:defRPr kumimoji="0" sz="1200"/>
            </a:lvl1pPr>
          </a:lstStyle>
          <a:p>
            <a:fld id="{CC1B2EEA-D71F-4C7B-BDFE-D4AC557F8E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063518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30368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47" tIns="46573" rIns="93147" bIns="46573" numCol="1" anchor="t" anchorCtr="0" compatLnSpc="1">
            <a:prstTxWarp prst="textNoShape">
              <a:avLst/>
            </a:prstTxWarp>
          </a:bodyPr>
          <a:lstStyle>
            <a:lvl1pPr defTabSz="931674">
              <a:defRPr kumimoji="0"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4579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407988" y="700088"/>
            <a:ext cx="6194425" cy="34845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2" y="4416428"/>
            <a:ext cx="5140325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47" tIns="46573" rIns="93147" bIns="465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973516" y="0"/>
            <a:ext cx="303688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47" tIns="46573" rIns="93147" bIns="46573" numCol="1" anchor="t" anchorCtr="0" compatLnSpc="1">
            <a:prstTxWarp prst="textNoShape">
              <a:avLst/>
            </a:prstTxWarp>
          </a:bodyPr>
          <a:lstStyle>
            <a:lvl1pPr algn="r" defTabSz="931674">
              <a:defRPr kumimoji="0" sz="1200"/>
            </a:lvl1pPr>
          </a:lstStyle>
          <a:p>
            <a:pPr>
              <a:defRPr/>
            </a:pPr>
            <a:fld id="{B1206923-0FF5-4656-88A9-016FF85C1200}" type="datetime1">
              <a:rPr lang="en-US" altLang="en-US" smtClean="0"/>
              <a:t>4/26/2022</a:t>
            </a:fld>
            <a:endParaRPr lang="en-US" altLang="en-US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8832851"/>
            <a:ext cx="30368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47" tIns="46573" rIns="93147" bIns="46573" numCol="1" anchor="b" anchorCtr="0" compatLnSpc="1">
            <a:prstTxWarp prst="textNoShape">
              <a:avLst/>
            </a:prstTxWarp>
          </a:bodyPr>
          <a:lstStyle>
            <a:lvl1pPr defTabSz="931674">
              <a:defRPr kumimoji="0"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3516" y="8832851"/>
            <a:ext cx="303688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47" tIns="46573" rIns="93147" bIns="46573" numCol="1" anchor="b" anchorCtr="0" compatLnSpc="1">
            <a:prstTxWarp prst="textNoShape">
              <a:avLst/>
            </a:prstTxWarp>
          </a:bodyPr>
          <a:lstStyle>
            <a:lvl1pPr algn="r" defTabSz="930181">
              <a:defRPr kumimoji="0" sz="1200"/>
            </a:lvl1pPr>
          </a:lstStyle>
          <a:p>
            <a:fld id="{26260AAD-0599-44FB-B7C5-BEBE862C92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375702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181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875" indent="-285722" defTabSz="930181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885" indent="-228576" defTabSz="930181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038" indent="-228576" defTabSz="930181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192" indent="-228576" defTabSz="930181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346" indent="-228576" defTabSz="930181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501" indent="-228576" defTabSz="930181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8654" indent="-228576" defTabSz="930181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5807" indent="-228576" defTabSz="930181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C309F0C-367B-40E0-B8E1-97324D9F5E44}" type="datetime1">
              <a:rPr kumimoji="0" lang="en-US" altLang="en-US" sz="1200"/>
              <a:t>4/26/2022</a:t>
            </a:fld>
            <a:endParaRPr kumimoji="0" lang="en-US" altLang="en-US" sz="1200"/>
          </a:p>
        </p:txBody>
      </p:sp>
      <p:sp>
        <p:nvSpPr>
          <p:cNvPr id="2560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181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875" indent="-285722" defTabSz="930181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885" indent="-228576" defTabSz="930181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038" indent="-228576" defTabSz="930181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192" indent="-228576" defTabSz="930181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346" indent="-228576" defTabSz="930181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501" indent="-228576" defTabSz="930181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8654" indent="-228576" defTabSz="930181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5807" indent="-228576" defTabSz="930181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53DBC16-F9BB-4B62-B3AE-85D986303EAD}" type="slidenum">
              <a:rPr kumimoji="0" lang="en-US" altLang="en-US" sz="1200"/>
              <a:pPr/>
              <a:t>1</a:t>
            </a:fld>
            <a:endParaRPr kumimoji="0" lang="en-US" altLang="en-US" sz="1200"/>
          </a:p>
        </p:txBody>
      </p:sp>
      <p:sp>
        <p:nvSpPr>
          <p:cNvPr id="256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0088"/>
            <a:ext cx="6194425" cy="3484562"/>
          </a:xfrm>
          <a:ln/>
        </p:spPr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295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-4233" y="3200400"/>
            <a:ext cx="12196233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5" name="Arc 3"/>
          <p:cNvSpPr>
            <a:spLocks/>
          </p:cNvSpPr>
          <p:nvPr/>
        </p:nvSpPr>
        <p:spPr bwMode="auto">
          <a:xfrm>
            <a:off x="0" y="842963"/>
            <a:ext cx="2641600" cy="6018212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133600" y="533400"/>
            <a:ext cx="10058400" cy="2590800"/>
          </a:xfrm>
        </p:spPr>
        <p:txBody>
          <a:bodyPr anchor="b"/>
          <a:lstStyle>
            <a:lvl1pPr algn="l">
              <a:lnSpc>
                <a:spcPct val="80000"/>
              </a:lnSpc>
              <a:defRPr sz="66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759200" y="3581400"/>
            <a:ext cx="8128000" cy="17526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hlink"/>
                </a:solidFill>
              </a:defRPr>
            </a:lvl1pPr>
          </a:lstStyle>
          <a:p>
            <a:pPr>
              <a:defRPr/>
            </a:pPr>
            <a:fld id="{0099D15D-FD9E-4624-9269-877504E67E68}" type="datetime4">
              <a:rPr lang="en-US" smtClean="0"/>
              <a:t>April 26, 2022</a:t>
            </a:fld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hlink"/>
                </a:solidFill>
              </a:defRPr>
            </a:lvl1pPr>
          </a:lstStyle>
          <a:p>
            <a:pPr>
              <a:defRPr/>
            </a:pPr>
            <a:r>
              <a:rPr lang="en-US" altLang="en-US"/>
              <a:t>Copyright © 2000-12 Randal C. Picker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hlink"/>
                </a:solidFill>
              </a:defRPr>
            </a:lvl1pPr>
          </a:lstStyle>
          <a:p>
            <a:fld id="{B724F661-D5D5-44C7-B5CE-4FC98DCF1B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5628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553F25-5B47-49B4-8090-6C3BA4C02B76}" type="datetime4">
              <a:rPr lang="en-US" smtClean="0"/>
              <a:t>April 26, 2022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© 2000-12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DC62F1-D9CF-44BA-BFCC-44691C0435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3438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94800" y="304800"/>
            <a:ext cx="27940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304800"/>
            <a:ext cx="8178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FAEFD-F324-4F5C-9CCF-5176A4B07B01}" type="datetime4">
              <a:rPr lang="en-US" smtClean="0"/>
              <a:t>April 26, 2022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© 2000-12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201FC0-F375-4866-A7F4-3C9EF8E36A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0798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304800"/>
            <a:ext cx="11176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12800" y="1600200"/>
            <a:ext cx="54864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2400" y="1600200"/>
            <a:ext cx="54864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C82079-1331-41B0-8F59-E0797FF595D6}" type="datetime4">
              <a:rPr lang="en-US" smtClean="0"/>
              <a:t>April 26, 2022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© 2000-12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765A4C-FF23-4838-8F83-FDC1C8F35C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4504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4000">
                <a:solidFill>
                  <a:srgbClr val="0000FF"/>
                </a:solidFill>
              </a:defRPr>
            </a:lvl1pPr>
            <a:lvl2pPr>
              <a:defRPr sz="3600"/>
            </a:lvl2pPr>
            <a:lvl3pPr>
              <a:defRPr sz="36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4F3BE-8262-4B0F-84FB-BC02D644DE30}" type="datetime4">
              <a:rPr lang="en-US" smtClean="0"/>
              <a:t>April 26, 2022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© 2000-12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7536B5-22D6-4A18-8C4B-39F933024B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0436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2273C5-CF8E-4E11-9AFC-02986F37FAF3}" type="datetime4">
              <a:rPr lang="en-US" smtClean="0"/>
              <a:t>April 26, 2022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© 2000-12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23142A-029D-4722-B489-296233079C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8806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0"/>
            <a:ext cx="5486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2400" y="1600200"/>
            <a:ext cx="5486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6360E-D7B8-4924-A202-147921109C8A}" type="datetime4">
              <a:rPr lang="en-US" smtClean="0"/>
              <a:t>April 26, 2022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© 2000-12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0C52FF-0A93-4133-BFE9-3CAB617C49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0852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C9545-396E-4302-B3A3-D8C8E7D2E533}" type="datetime4">
              <a:rPr lang="en-US" smtClean="0"/>
              <a:t>April 26, 2022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© 2000-12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CA859B-DF44-419F-92F7-9A0F7953A4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114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BFFEC1-FE8D-406F-9FEA-1E0E6B09B5C5}" type="datetime4">
              <a:rPr lang="en-US" smtClean="0"/>
              <a:t>April 26, 2022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© 2000-12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01506D-DCFA-4BA6-9D7E-587C42EC90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465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15BFD4-803B-460F-9089-F832EE5A03D2}" type="datetime4">
              <a:rPr lang="en-US" smtClean="0"/>
              <a:t>April 26, 2022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© 2000-12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44E4A0-3DC8-4AB9-9972-8DEF2BD12C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0637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2CE02-F6C7-4F7B-A22F-F897B8AE6106}" type="datetime4">
              <a:rPr lang="en-US" smtClean="0"/>
              <a:t>April 26, 2022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© 2000-12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A26011-2C6D-4FEA-B79C-5D9A872C3A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7205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9A1D20-D142-448D-829B-0E7054DB0B7B}" type="datetime4">
              <a:rPr lang="en-US" smtClean="0"/>
              <a:t>April 26, 2022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© 2000-12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B69457-A0D9-4750-8F78-F787E0F8E7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8288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rc 2"/>
          <p:cNvSpPr>
            <a:spLocks/>
          </p:cNvSpPr>
          <p:nvPr/>
        </p:nvSpPr>
        <p:spPr bwMode="auto">
          <a:xfrm>
            <a:off x="0" y="842963"/>
            <a:ext cx="711200" cy="6018212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12800" y="304800"/>
            <a:ext cx="11176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2800" y="1600200"/>
            <a:ext cx="11176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6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66"/>
                </a:solidFill>
                <a:latin typeface="+mn-lt"/>
              </a:defRPr>
            </a:lvl1pPr>
          </a:lstStyle>
          <a:p>
            <a:pPr>
              <a:defRPr/>
            </a:pPr>
            <a:fld id="{3ED3ACB7-1ECF-46AA-9FE2-C9D44B83E975}" type="datetime4">
              <a:rPr lang="en-US" smtClean="0"/>
              <a:t>April 26, 2022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7752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66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Copyright © 2000-12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3472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66"/>
                </a:solidFill>
                <a:latin typeface="Arial" panose="020B0604020202020204" pitchFamily="34" charset="0"/>
              </a:defRPr>
            </a:lvl1pPr>
          </a:lstStyle>
          <a:p>
            <a:fld id="{C469F01D-9539-4402-908E-2AF96FCAD5C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  <p:sldLayoutId id="2147483844" r:id="rId12"/>
  </p:sldLayoutIdLst>
  <p:hf hdr="0" ftr="0"/>
  <p:txStyles>
    <p:titleStyle>
      <a:lvl1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rgbClr val="000066"/>
          </a:solidFill>
          <a:latin typeface="Helvetica" pitchFamily="34" charset="0"/>
        </a:defRPr>
      </a:lvl2pPr>
      <a:lvl3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rgbClr val="000066"/>
          </a:solidFill>
          <a:latin typeface="Helvetica" pitchFamily="34" charset="0"/>
        </a:defRPr>
      </a:lvl3pPr>
      <a:lvl4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rgbClr val="000066"/>
          </a:solidFill>
          <a:latin typeface="Helvetica" pitchFamily="34" charset="0"/>
        </a:defRPr>
      </a:lvl4pPr>
      <a:lvl5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rgbClr val="000066"/>
          </a:solidFill>
          <a:latin typeface="Helvetica" pitchFamily="34" charset="0"/>
        </a:defRPr>
      </a:lvl5pPr>
      <a:lvl6pPr marL="4572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rgbClr val="000066"/>
          </a:solidFill>
          <a:latin typeface="Helvetica" pitchFamily="34" charset="0"/>
        </a:defRPr>
      </a:lvl6pPr>
      <a:lvl7pPr marL="9144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rgbClr val="000066"/>
          </a:solidFill>
          <a:latin typeface="Helvetica" pitchFamily="34" charset="0"/>
        </a:defRPr>
      </a:lvl7pPr>
      <a:lvl8pPr marL="13716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rgbClr val="000066"/>
          </a:solidFill>
          <a:latin typeface="Helvetica" pitchFamily="34" charset="0"/>
        </a:defRPr>
      </a:lvl8pPr>
      <a:lvl9pPr marL="18288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rgbClr val="000066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0000"/>
        <a:buFont typeface="Monotype Sorts" pitchFamily="2" charset="2"/>
        <a:buChar char="n"/>
        <a:defRPr kumimoji="1" sz="3200">
          <a:solidFill>
            <a:srgbClr val="CC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u"/>
        <a:defRPr kumimoji="1" sz="3000">
          <a:solidFill>
            <a:srgbClr val="0000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Monotype Sorts" pitchFamily="2" charset="2"/>
        <a:buChar char="w"/>
        <a:defRPr kumimoji="1" sz="2800">
          <a:solidFill>
            <a:srgbClr val="0000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kumimoji="1" sz="2400">
          <a:solidFill>
            <a:srgbClr val="0000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rgbClr val="000066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rgbClr val="000066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rgbClr val="000066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rgbClr val="000066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rgbClr val="00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Class </a:t>
            </a:r>
            <a:r>
              <a:rPr lang="en-US" sz="2400" dirty="0" smtClean="0"/>
              <a:t>15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Platforms and Networks</a:t>
            </a:r>
            <a:br>
              <a:rPr lang="en-US" sz="2400" dirty="0" smtClean="0"/>
            </a:br>
            <a:r>
              <a:rPr lang="en-US" sz="2400" dirty="0" smtClean="0"/>
              <a:t>Spring 2022</a:t>
            </a:r>
            <a:br>
              <a:rPr lang="en-US" sz="2400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5400" dirty="0" smtClean="0"/>
              <a:t>Guest Speaker: </a:t>
            </a:r>
            <a:r>
              <a:rPr lang="en-US" sz="5400" dirty="0" err="1" smtClean="0"/>
              <a:t>Ajit</a:t>
            </a:r>
            <a:r>
              <a:rPr lang="en-US" sz="5400" dirty="0" smtClean="0"/>
              <a:t> </a:t>
            </a:r>
            <a:r>
              <a:rPr lang="en-US" sz="5400" dirty="0" err="1" smtClean="0"/>
              <a:t>Pai</a:t>
            </a:r>
            <a:endParaRPr lang="en-US" sz="54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Randal C. Picker</a:t>
            </a:r>
          </a:p>
          <a:p>
            <a:r>
              <a:rPr lang="en-US" sz="2000" dirty="0">
                <a:solidFill>
                  <a:srgbClr val="0000FF"/>
                </a:solidFill>
              </a:rPr>
              <a:t>James Parker Hall Distinguished Service Professor of Law</a:t>
            </a:r>
          </a:p>
          <a:p>
            <a:endParaRPr lang="en-US" sz="1600" dirty="0">
              <a:solidFill>
                <a:srgbClr val="0000FF"/>
              </a:solidFill>
            </a:endParaRPr>
          </a:p>
          <a:p>
            <a:r>
              <a:rPr lang="en-US" dirty="0">
                <a:solidFill>
                  <a:srgbClr val="0000FF"/>
                </a:solidFill>
              </a:rPr>
              <a:t>The Law School</a:t>
            </a:r>
          </a:p>
          <a:p>
            <a:r>
              <a:rPr lang="en-US" dirty="0">
                <a:solidFill>
                  <a:srgbClr val="0000FF"/>
                </a:solidFill>
              </a:rPr>
              <a:t>The University of Chicago</a:t>
            </a:r>
          </a:p>
          <a:p>
            <a:endParaRPr lang="en-US" sz="1800" dirty="0">
              <a:solidFill>
                <a:srgbClr val="0000FF"/>
              </a:solidFill>
            </a:endParaRPr>
          </a:p>
          <a:p>
            <a:r>
              <a:rPr lang="en-US" sz="1800" dirty="0">
                <a:solidFill>
                  <a:srgbClr val="0000FF"/>
                </a:solidFill>
              </a:rPr>
              <a:t>Copyright </a:t>
            </a:r>
            <a:r>
              <a:rPr lang="en-US" sz="1800">
                <a:solidFill>
                  <a:srgbClr val="0000FF"/>
                </a:solidFill>
              </a:rPr>
              <a:t>© </a:t>
            </a:r>
            <a:r>
              <a:rPr lang="en-US" sz="1800" smtClean="0">
                <a:solidFill>
                  <a:srgbClr val="0000FF"/>
                </a:solidFill>
              </a:rPr>
              <a:t>2000-22 </a:t>
            </a:r>
            <a:r>
              <a:rPr lang="en-US" sz="1800" dirty="0">
                <a:solidFill>
                  <a:srgbClr val="0000FF"/>
                </a:solidFill>
              </a:rPr>
              <a:t>Randal C. Picker. All Rights Reserved.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neric (Standard)">
  <a:themeElements>
    <a:clrScheme name="">
      <a:dk1>
        <a:srgbClr val="000066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56"/>
      </a:accent4>
      <a:accent5>
        <a:srgbClr val="E2F4FF"/>
      </a:accent5>
      <a:accent6>
        <a:srgbClr val="E7E7B9"/>
      </a:accent6>
      <a:hlink>
        <a:srgbClr val="0066FF"/>
      </a:hlink>
      <a:folHlink>
        <a:srgbClr val="FFFFCC"/>
      </a:folHlink>
    </a:clrScheme>
    <a:fontScheme name="Generic (Standard)">
      <a:majorFont>
        <a:latin typeface="Helvetic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Generic (Standard)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(Standard)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(Standard)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(Standard) 4">
        <a:dk1>
          <a:srgbClr val="336699"/>
        </a:dk1>
        <a:lt1>
          <a:srgbClr val="FFFFFF"/>
        </a:lt1>
        <a:dk2>
          <a:srgbClr val="000066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2A5682"/>
        </a:accent4>
        <a:accent5>
          <a:srgbClr val="E2F4FF"/>
        </a:accent5>
        <a:accent6>
          <a:srgbClr val="E7E7B9"/>
        </a:accent6>
        <a:hlink>
          <a:srgbClr val="3399FF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(Standard) 5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0066FF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HD:Microsoft Office 98:Templates:Presentations:Generic (Standard)</Template>
  <TotalTime>5772</TotalTime>
  <Words>50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Helvetica</vt:lpstr>
      <vt:lpstr>Monotype Sorts</vt:lpstr>
      <vt:lpstr>Times New Roman</vt:lpstr>
      <vt:lpstr>Generic (Standard)</vt:lpstr>
      <vt:lpstr>Class 15 Platforms and Networks Spring 2022   Guest Speaker: Ajit Pai</vt:lpstr>
    </vt:vector>
  </TitlesOfParts>
  <Company>The University of Chicago Law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Setting in High-Tech Industries</dc:title>
  <dc:creator>Randal Picker</dc:creator>
  <cp:lastModifiedBy>Picker, Randall</cp:lastModifiedBy>
  <cp:revision>693</cp:revision>
  <cp:lastPrinted>2019-02-14T20:19:20Z</cp:lastPrinted>
  <dcterms:created xsi:type="dcterms:W3CDTF">1999-10-27T15:27:59Z</dcterms:created>
  <dcterms:modified xsi:type="dcterms:W3CDTF">2022-04-26T19:43:31Z</dcterms:modified>
</cp:coreProperties>
</file>