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93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CCFF"/>
    <a:srgbClr val="6699FF"/>
    <a:srgbClr val="003399"/>
    <a:srgbClr val="FFFF00"/>
    <a:srgbClr val="FF0000"/>
    <a:srgbClr val="CCE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06" y="6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7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 altLang="en-US"/>
              <a:t>Network Industries, Spring, 2002</a:t>
            </a:r>
          </a:p>
          <a:p>
            <a:r>
              <a:rPr lang="en-US" altLang="en-US"/>
              <a:t>Prof.</a:t>
            </a:r>
            <a:r>
              <a:rPr lang="en-US" altLang="en-US">
                <a:cs typeface="Times New Roman" panose="02020603050405020304" pitchFamily="18" charset="0"/>
              </a:rPr>
              <a:t> Randal C. Picker</a:t>
            </a:r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F6453D6-D777-4929-B794-3C196AD33E8E}" type="datetime1">
              <a:rPr lang="en-US" altLang="en-US"/>
              <a:pPr/>
              <a:t>12/30/2013</a:t>
            </a:fld>
            <a:endParaRPr lang="en-US" altLang="en-US"/>
          </a:p>
          <a:p>
            <a:fld id="{53929AD5-3429-4315-8F2A-2DBA11362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688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en-US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C5BA9BA-BD82-4374-8511-E13D28D2A6A0}" type="datetime1">
              <a:rPr lang="en-US" altLang="en-US"/>
              <a:pPr/>
              <a:t>12/30/2013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8905EC9-0455-45D1-892D-57D2FEE52C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40001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A73C312-9176-4D80-ACD0-C0A3D0F0F6BE}" type="datetime1">
              <a:rPr lang="en-US" altLang="en-US"/>
              <a:pPr/>
              <a:t>12/30/2013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E00E27-D729-4BCF-8C90-FE56B334482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2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5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-3175" y="320040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19812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600200" y="533400"/>
            <a:ext cx="7543800" cy="25908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19400" y="3581400"/>
            <a:ext cx="6096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fld id="{F341651F-42A5-4616-A14E-24F2F88EDDC8}" type="datetime4">
              <a:rPr lang="en-US"/>
              <a:pPr/>
              <a:t>December 30, 2013</a:t>
            </a:fld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r>
              <a:rPr lang="en-US" altLang="en-US"/>
              <a:t>Copyright © 2002 Randal C. Picker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fld id="{1DFC28B1-D916-4BAA-8AA2-A1F91FE238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34274C-2F87-421E-B066-C0AD63AAE1A5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E6CDF-C8D1-4368-82D9-C41F164C4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55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5450C5-3B62-4FBF-B1D2-9BDA84022D43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D13E0-A126-4151-84CD-0E8B129993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28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3441F8-A265-46CD-9C25-4AA220BC4485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2F4F5-61F0-4BBB-8467-4FC03E7126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03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132D6C-85B2-4850-A2C8-EB46B022A621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036C6-436E-4362-9DE8-8B1B8F6264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86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1148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1148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F7E30-8CB7-4E7C-A686-86D597D228FD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EBD16-648E-4524-B0BB-C60E123A86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96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9D9844-DE92-497E-B407-0666DDF0521B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E0F06-6D0B-445A-8778-AC50603AE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381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8104F0-C76B-4DEF-B7BD-CE13590C175F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3A4A9-4155-49E5-B018-531D7E7F67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0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377D09-CFDD-4BCA-BAE1-400A86BD234F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ED07B-7917-480A-8924-AFCAC83C7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79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95AB5E-8637-443C-90F1-86057A211957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F0B6A-7FDA-4C5B-B869-CF8EE6E5CF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32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25A3CA-8A17-49F9-8F59-183CAC511457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B9D25-297E-4CB9-839A-E86B6AF8F2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47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5334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382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382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fld id="{BAE62A43-3237-4469-BB79-5D003063704C}" type="datetime4">
              <a:rPr lang="en-US"/>
              <a:pPr/>
              <a:t>December 30, 2013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r>
              <a:rPr lang="en-US" altLang="en-US"/>
              <a:t>Copyright © 2002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fld id="{BF4F8B5F-387C-4804-BA7C-640FB30AB8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bldLvl="2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8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699FF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8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699FF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8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699FF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8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699FF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8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699FF"/>
                      </p:to>
                    </p:animClr>
                  </p:sub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l"/>
        <a:defRPr kumimoji="1" sz="24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8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/>
              <a:t>Copyright</a:t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/>
              <a:t>Session Slides Not Yet Posted</a:t>
            </a:r>
          </a:p>
        </p:txBody>
      </p:sp>
      <p:sp>
        <p:nvSpPr>
          <p:cNvPr id="987139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Randal C. Picker</a:t>
            </a:r>
          </a:p>
          <a:p>
            <a:r>
              <a:rPr lang="en-US" sz="1800" dirty="0" smtClean="0"/>
              <a:t>James Parker Hall Distinguished Service </a:t>
            </a:r>
            <a:r>
              <a:rPr lang="en-US" sz="1800" smtClean="0"/>
              <a:t>Professor of Law</a:t>
            </a:r>
            <a:endParaRPr lang="en-US" sz="1800" dirty="0"/>
          </a:p>
          <a:p>
            <a:endParaRPr lang="en-US" sz="1800" dirty="0"/>
          </a:p>
          <a:p>
            <a:r>
              <a:rPr lang="en-US" dirty="0"/>
              <a:t>The Law School</a:t>
            </a:r>
          </a:p>
          <a:p>
            <a:r>
              <a:rPr lang="en-US" dirty="0"/>
              <a:t>The University of Chicago</a:t>
            </a:r>
          </a:p>
          <a:p>
            <a:endParaRPr lang="en-US" sz="1800" dirty="0"/>
          </a:p>
          <a:p>
            <a:r>
              <a:rPr lang="en-US" sz="1800" dirty="0"/>
              <a:t>773.702.0864/r-picker@uchicago.edu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neric (Standard)">
  <a:themeElements>
    <a:clrScheme name="">
      <a:dk1>
        <a:srgbClr val="000066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56"/>
      </a:accent4>
      <a:accent5>
        <a:srgbClr val="E2F4FF"/>
      </a:accent5>
      <a:accent6>
        <a:srgbClr val="E7E7B9"/>
      </a:accent6>
      <a:hlink>
        <a:srgbClr val="0066FF"/>
      </a:hlink>
      <a:folHlink>
        <a:srgbClr val="FFFFCC"/>
      </a:folHlink>
    </a:clrScheme>
    <a:fontScheme name="Generic (Standard)">
      <a:majorFont>
        <a:latin typeface="Helvetic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4">
        <a:dk1>
          <a:srgbClr val="336699"/>
        </a:dk1>
        <a:lt1>
          <a:srgbClr val="FFFFFF"/>
        </a:lt1>
        <a:dk2>
          <a:srgbClr val="000066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2A5682"/>
        </a:accent4>
        <a:accent5>
          <a:srgbClr val="E2F4FF"/>
        </a:accent5>
        <a:accent6>
          <a:srgbClr val="E7E7B9"/>
        </a:accent6>
        <a:hlink>
          <a:srgbClr val="3399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5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0066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98:Templates:Presentations:Generic (Standard)</Template>
  <TotalTime>4723</TotalTime>
  <Words>23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Helvetica</vt:lpstr>
      <vt:lpstr>Monotype Sorts</vt:lpstr>
      <vt:lpstr>Times New Roman</vt:lpstr>
      <vt:lpstr>Generic (Standard)</vt:lpstr>
      <vt:lpstr>Copyright   Session Slides Not Yet Posted</vt:lpstr>
    </vt:vector>
  </TitlesOfParts>
  <Company>The University of Chicago Law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Setting in High-Tech Industries</dc:title>
  <dc:creator>Randal Picker</dc:creator>
  <cp:lastModifiedBy>rpicker</cp:lastModifiedBy>
  <cp:revision>485</cp:revision>
  <cp:lastPrinted>1999-12-06T17:37:44Z</cp:lastPrinted>
  <dcterms:created xsi:type="dcterms:W3CDTF">1999-10-27T15:27:59Z</dcterms:created>
  <dcterms:modified xsi:type="dcterms:W3CDTF">2013-12-31T01:17:55Z</dcterms:modified>
</cp:coreProperties>
</file>