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55"/>
  </p:notesMasterIdLst>
  <p:handoutMasterIdLst>
    <p:handoutMasterId r:id="rId56"/>
  </p:handoutMasterIdLst>
  <p:sldIdLst>
    <p:sldId id="2115" r:id="rId2"/>
    <p:sldId id="2315" r:id="rId3"/>
    <p:sldId id="2118" r:id="rId4"/>
    <p:sldId id="2163" r:id="rId5"/>
    <p:sldId id="2165" r:id="rId6"/>
    <p:sldId id="2164" r:id="rId7"/>
    <p:sldId id="2120" r:id="rId8"/>
    <p:sldId id="2167" r:id="rId9"/>
    <p:sldId id="2306" r:id="rId10"/>
    <p:sldId id="2307" r:id="rId11"/>
    <p:sldId id="2308" r:id="rId12"/>
    <p:sldId id="2295" r:id="rId13"/>
    <p:sldId id="2168" r:id="rId14"/>
    <p:sldId id="2123" r:id="rId15"/>
    <p:sldId id="2316" r:id="rId16"/>
    <p:sldId id="2317" r:id="rId17"/>
    <p:sldId id="2318" r:id="rId18"/>
    <p:sldId id="2230" r:id="rId19"/>
    <p:sldId id="2227" r:id="rId20"/>
    <p:sldId id="2231" r:id="rId21"/>
    <p:sldId id="2232" r:id="rId22"/>
    <p:sldId id="2233" r:id="rId23"/>
    <p:sldId id="2234" r:id="rId24"/>
    <p:sldId id="2236" r:id="rId25"/>
    <p:sldId id="2237" r:id="rId26"/>
    <p:sldId id="2244" r:id="rId27"/>
    <p:sldId id="2287" r:id="rId28"/>
    <p:sldId id="2568" r:id="rId29"/>
    <p:sldId id="2569" r:id="rId30"/>
    <p:sldId id="2570" r:id="rId31"/>
    <p:sldId id="2571" r:id="rId32"/>
    <p:sldId id="2573" r:id="rId33"/>
    <p:sldId id="2572" r:id="rId34"/>
    <p:sldId id="2290" r:id="rId35"/>
    <p:sldId id="2574" r:id="rId36"/>
    <p:sldId id="2575" r:id="rId37"/>
    <p:sldId id="2171" r:id="rId38"/>
    <p:sldId id="2228" r:id="rId39"/>
    <p:sldId id="2170" r:id="rId40"/>
    <p:sldId id="2175" r:id="rId41"/>
    <p:sldId id="2313" r:id="rId42"/>
    <p:sldId id="2314" r:id="rId43"/>
    <p:sldId id="2578" r:id="rId44"/>
    <p:sldId id="2579" r:id="rId45"/>
    <p:sldId id="2577" r:id="rId46"/>
    <p:sldId id="2291" r:id="rId47"/>
    <p:sldId id="2311" r:id="rId48"/>
    <p:sldId id="2299" r:id="rId49"/>
    <p:sldId id="2580" r:id="rId50"/>
    <p:sldId id="2581" r:id="rId51"/>
    <p:sldId id="2301" r:id="rId52"/>
    <p:sldId id="2303" r:id="rId53"/>
    <p:sldId id="2304" r:id="rId54"/>
  </p:sldIdLst>
  <p:sldSz cx="12192000" cy="6858000"/>
  <p:notesSz cx="7010400" cy="9296400"/>
  <p:defaultTextStyle>
    <a:defPPr>
      <a:defRPr lang="en-US"/>
    </a:defPPr>
    <a:lvl1pPr algn="l" rtl="0" eaLnBrk="0" fontAlgn="base" hangingPunct="0">
      <a:spcBef>
        <a:spcPct val="0"/>
      </a:spcBef>
      <a:spcAft>
        <a:spcPct val="0"/>
      </a:spcAft>
      <a:defRPr kumimoji="1" sz="2400" i="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i="1"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i="1"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i="1"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i="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66FF"/>
    <a:srgbClr val="CCCCFF"/>
    <a:srgbClr val="6699FF"/>
    <a:srgbClr val="003399"/>
    <a:srgbClr val="FFCC99"/>
    <a:srgbClr val="CC99FF"/>
    <a:srgbClr val="FF7C8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673" autoAdjust="0"/>
    <p:restoredTop sz="86384" autoAdjust="0"/>
  </p:normalViewPr>
  <p:slideViewPr>
    <p:cSldViewPr snapToGrid="0">
      <p:cViewPr varScale="1">
        <p:scale>
          <a:sx n="153" d="100"/>
          <a:sy n="153" d="100"/>
        </p:scale>
        <p:origin x="164" y="96"/>
      </p:cViewPr>
      <p:guideLst>
        <p:guide orient="horz" pos="2160"/>
        <p:guide pos="3840"/>
      </p:guideLst>
    </p:cSldViewPr>
  </p:slideViewPr>
  <p:outlineViewPr>
    <p:cViewPr>
      <p:scale>
        <a:sx n="50" d="100"/>
        <a:sy n="50" d="100"/>
      </p:scale>
      <p:origin x="0" y="-22784"/>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2" d="100"/>
          <a:sy n="82" d="100"/>
        </p:scale>
        <p:origin x="-2842"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2" y="0"/>
            <a:ext cx="3037628" cy="464184"/>
          </a:xfrm>
          <a:prstGeom prst="rect">
            <a:avLst/>
          </a:prstGeom>
          <a:noFill/>
          <a:ln w="9525">
            <a:noFill/>
            <a:miter lim="800000"/>
            <a:headEnd/>
            <a:tailEnd/>
          </a:ln>
        </p:spPr>
        <p:txBody>
          <a:bodyPr vert="horz" wrap="square" lIns="93128" tIns="46565" rIns="93128" bIns="46565" numCol="1" anchor="t" anchorCtr="0" compatLnSpc="1">
            <a:prstTxWarp prst="textNoShape">
              <a:avLst/>
            </a:prstTxWarp>
          </a:bodyPr>
          <a:lstStyle>
            <a:lvl1pPr defTabSz="931555">
              <a:defRPr kumimoji="0" sz="1200" i="0"/>
            </a:lvl1pPr>
          </a:lstStyle>
          <a:p>
            <a:pPr>
              <a:defRPr/>
            </a:pPr>
            <a:r>
              <a:rPr lang="en-US" altLang="en-US"/>
              <a:t>Prof. Randal C. Picker</a:t>
            </a:r>
          </a:p>
        </p:txBody>
      </p:sp>
      <p:sp>
        <p:nvSpPr>
          <p:cNvPr id="14339" name="Rectangle 3"/>
          <p:cNvSpPr>
            <a:spLocks noGrp="1" noChangeArrowheads="1"/>
          </p:cNvSpPr>
          <p:nvPr>
            <p:ph type="dt" sz="quarter" idx="1"/>
          </p:nvPr>
        </p:nvSpPr>
        <p:spPr bwMode="auto">
          <a:xfrm>
            <a:off x="3972773" y="0"/>
            <a:ext cx="3037628" cy="464184"/>
          </a:xfrm>
          <a:prstGeom prst="rect">
            <a:avLst/>
          </a:prstGeom>
          <a:noFill/>
          <a:ln w="9525">
            <a:noFill/>
            <a:miter lim="800000"/>
            <a:headEnd/>
            <a:tailEnd/>
          </a:ln>
        </p:spPr>
        <p:txBody>
          <a:bodyPr vert="horz" wrap="square" lIns="93128" tIns="46565" rIns="93128" bIns="46565" numCol="1" anchor="t" anchorCtr="0" compatLnSpc="1">
            <a:prstTxWarp prst="textNoShape">
              <a:avLst/>
            </a:prstTxWarp>
          </a:bodyPr>
          <a:lstStyle>
            <a:lvl1pPr algn="r" defTabSz="931555">
              <a:defRPr kumimoji="0" sz="1200" i="0"/>
            </a:lvl1pPr>
          </a:lstStyle>
          <a:p>
            <a:pPr>
              <a:defRPr/>
            </a:pPr>
            <a:fld id="{B2FB8114-2C22-435F-83CA-F8013A7D9400}" type="datetime1">
              <a:rPr lang="en-US" altLang="en-US" smtClean="0"/>
              <a:t>10/11/2023</a:t>
            </a:fld>
            <a:endParaRPr lang="en-US" altLang="en-US"/>
          </a:p>
        </p:txBody>
      </p:sp>
      <p:sp>
        <p:nvSpPr>
          <p:cNvPr id="14340" name="Rectangle 4"/>
          <p:cNvSpPr>
            <a:spLocks noGrp="1" noChangeArrowheads="1"/>
          </p:cNvSpPr>
          <p:nvPr>
            <p:ph type="ftr" sz="quarter" idx="2"/>
          </p:nvPr>
        </p:nvSpPr>
        <p:spPr bwMode="auto">
          <a:xfrm>
            <a:off x="2" y="8832216"/>
            <a:ext cx="3037628" cy="464184"/>
          </a:xfrm>
          <a:prstGeom prst="rect">
            <a:avLst/>
          </a:prstGeom>
          <a:noFill/>
          <a:ln w="9525">
            <a:noFill/>
            <a:miter lim="800000"/>
            <a:headEnd/>
            <a:tailEnd/>
          </a:ln>
        </p:spPr>
        <p:txBody>
          <a:bodyPr vert="horz" wrap="square" lIns="93128" tIns="46565" rIns="93128" bIns="46565" numCol="1" anchor="b" anchorCtr="0" compatLnSpc="1">
            <a:prstTxWarp prst="textNoShape">
              <a:avLst/>
            </a:prstTxWarp>
          </a:bodyPr>
          <a:lstStyle>
            <a:lvl1pPr defTabSz="931555">
              <a:defRPr kumimoji="0" sz="1200" i="0"/>
            </a:lvl1pPr>
          </a:lstStyle>
          <a:p>
            <a:pPr>
              <a:defRPr/>
            </a:pPr>
            <a:r>
              <a:rPr lang="en-US" altLang="en-US"/>
              <a:t>Copyright</a:t>
            </a:r>
          </a:p>
        </p:txBody>
      </p:sp>
      <p:sp>
        <p:nvSpPr>
          <p:cNvPr id="14341" name="Rectangle 5"/>
          <p:cNvSpPr>
            <a:spLocks noGrp="1" noChangeArrowheads="1"/>
          </p:cNvSpPr>
          <p:nvPr>
            <p:ph type="sldNum" sz="quarter" idx="3"/>
          </p:nvPr>
        </p:nvSpPr>
        <p:spPr bwMode="auto">
          <a:xfrm>
            <a:off x="3972773" y="8832216"/>
            <a:ext cx="3037628" cy="464184"/>
          </a:xfrm>
          <a:prstGeom prst="rect">
            <a:avLst/>
          </a:prstGeom>
          <a:noFill/>
          <a:ln w="9525">
            <a:noFill/>
            <a:miter lim="800000"/>
            <a:headEnd/>
            <a:tailEnd/>
          </a:ln>
        </p:spPr>
        <p:txBody>
          <a:bodyPr vert="horz" wrap="square" lIns="93128" tIns="46565" rIns="93128" bIns="46565" numCol="1" anchor="b" anchorCtr="0" compatLnSpc="1">
            <a:prstTxWarp prst="textNoShape">
              <a:avLst/>
            </a:prstTxWarp>
          </a:bodyPr>
          <a:lstStyle>
            <a:lvl1pPr algn="r" defTabSz="931553">
              <a:defRPr kumimoji="0" sz="1200" i="0"/>
            </a:lvl1pPr>
          </a:lstStyle>
          <a:p>
            <a:fld id="{A41D7B53-9BBC-41B8-A452-555F8604B168}" type="slidenum">
              <a:rPr lang="en-US" altLang="en-US"/>
              <a:pPr/>
              <a:t>‹#›</a:t>
            </a:fld>
            <a:endParaRPr lang="en-US" altLang="en-US"/>
          </a:p>
        </p:txBody>
      </p:sp>
    </p:spTree>
    <p:extLst>
      <p:ext uri="{BB962C8B-B14F-4D97-AF65-F5344CB8AC3E}">
        <p14:creationId xmlns:p14="http://schemas.microsoft.com/office/powerpoint/2010/main" val="18245148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2" y="0"/>
            <a:ext cx="3037628" cy="464184"/>
          </a:xfrm>
          <a:prstGeom prst="rect">
            <a:avLst/>
          </a:prstGeom>
          <a:noFill/>
          <a:ln w="9525">
            <a:noFill/>
            <a:miter lim="800000"/>
            <a:headEnd/>
            <a:tailEnd/>
          </a:ln>
        </p:spPr>
        <p:txBody>
          <a:bodyPr vert="horz" wrap="square" lIns="93128" tIns="46565" rIns="93128" bIns="46565" numCol="1" anchor="t" anchorCtr="0" compatLnSpc="1">
            <a:prstTxWarp prst="textNoShape">
              <a:avLst/>
            </a:prstTxWarp>
          </a:bodyPr>
          <a:lstStyle>
            <a:lvl1pPr defTabSz="931555">
              <a:defRPr kumimoji="0" sz="1200" i="0"/>
            </a:lvl1pPr>
          </a:lstStyle>
          <a:p>
            <a:pPr>
              <a:defRPr/>
            </a:pPr>
            <a:endParaRPr lang="en-US" altLang="en-US"/>
          </a:p>
        </p:txBody>
      </p:sp>
      <p:sp>
        <p:nvSpPr>
          <p:cNvPr id="64515" name="Rectangle 9"/>
          <p:cNvSpPr>
            <a:spLocks noGrp="1" noRot="1" noChangeAspect="1" noChangeArrowheads="1"/>
          </p:cNvSpPr>
          <p:nvPr>
            <p:ph type="sldImg" idx="2"/>
          </p:nvPr>
        </p:nvSpPr>
        <p:spPr bwMode="auto">
          <a:xfrm>
            <a:off x="407988" y="698500"/>
            <a:ext cx="6194425" cy="348456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58" name="Rectangle 10"/>
          <p:cNvSpPr>
            <a:spLocks noGrp="1" noChangeArrowheads="1"/>
          </p:cNvSpPr>
          <p:nvPr>
            <p:ph type="body" sz="quarter" idx="3"/>
          </p:nvPr>
        </p:nvSpPr>
        <p:spPr bwMode="auto">
          <a:xfrm>
            <a:off x="935144" y="4416110"/>
            <a:ext cx="5140112" cy="4182427"/>
          </a:xfrm>
          <a:prstGeom prst="rect">
            <a:avLst/>
          </a:prstGeom>
          <a:noFill/>
          <a:ln w="9525">
            <a:noFill/>
            <a:miter lim="800000"/>
            <a:headEnd/>
            <a:tailEnd/>
          </a:ln>
        </p:spPr>
        <p:txBody>
          <a:bodyPr vert="horz" wrap="square" lIns="93128" tIns="46565" rIns="93128" bIns="46565"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059" name="Rectangle 11"/>
          <p:cNvSpPr>
            <a:spLocks noGrp="1" noChangeArrowheads="1"/>
          </p:cNvSpPr>
          <p:nvPr>
            <p:ph type="dt" idx="1"/>
          </p:nvPr>
        </p:nvSpPr>
        <p:spPr bwMode="auto">
          <a:xfrm>
            <a:off x="3972773" y="0"/>
            <a:ext cx="3037628" cy="464184"/>
          </a:xfrm>
          <a:prstGeom prst="rect">
            <a:avLst/>
          </a:prstGeom>
          <a:noFill/>
          <a:ln w="9525">
            <a:noFill/>
            <a:miter lim="800000"/>
            <a:headEnd/>
            <a:tailEnd/>
          </a:ln>
        </p:spPr>
        <p:txBody>
          <a:bodyPr vert="horz" wrap="square" lIns="93128" tIns="46565" rIns="93128" bIns="46565" numCol="1" anchor="t" anchorCtr="0" compatLnSpc="1">
            <a:prstTxWarp prst="textNoShape">
              <a:avLst/>
            </a:prstTxWarp>
          </a:bodyPr>
          <a:lstStyle>
            <a:lvl1pPr algn="r" defTabSz="931555">
              <a:defRPr kumimoji="0" sz="1200" i="0"/>
            </a:lvl1pPr>
          </a:lstStyle>
          <a:p>
            <a:pPr>
              <a:defRPr/>
            </a:pPr>
            <a:fld id="{6374DA44-4FE3-405F-B94B-1CFF22F047D5}" type="datetime1">
              <a:rPr lang="en-US" altLang="en-US" smtClean="0"/>
              <a:t>10/11/2023</a:t>
            </a:fld>
            <a:endParaRPr lang="en-US" altLang="en-US"/>
          </a:p>
        </p:txBody>
      </p:sp>
      <p:sp>
        <p:nvSpPr>
          <p:cNvPr id="2060" name="Rectangle 12"/>
          <p:cNvSpPr>
            <a:spLocks noGrp="1" noChangeArrowheads="1"/>
          </p:cNvSpPr>
          <p:nvPr>
            <p:ph type="ftr" sz="quarter" idx="4"/>
          </p:nvPr>
        </p:nvSpPr>
        <p:spPr bwMode="auto">
          <a:xfrm>
            <a:off x="2" y="8832216"/>
            <a:ext cx="3037628" cy="464184"/>
          </a:xfrm>
          <a:prstGeom prst="rect">
            <a:avLst/>
          </a:prstGeom>
          <a:noFill/>
          <a:ln w="9525">
            <a:noFill/>
            <a:miter lim="800000"/>
            <a:headEnd/>
            <a:tailEnd/>
          </a:ln>
        </p:spPr>
        <p:txBody>
          <a:bodyPr vert="horz" wrap="square" lIns="93128" tIns="46565" rIns="93128" bIns="46565" numCol="1" anchor="b" anchorCtr="0" compatLnSpc="1">
            <a:prstTxWarp prst="textNoShape">
              <a:avLst/>
            </a:prstTxWarp>
          </a:bodyPr>
          <a:lstStyle>
            <a:lvl1pPr defTabSz="931555">
              <a:defRPr kumimoji="0" sz="1200" i="0"/>
            </a:lvl1pPr>
          </a:lstStyle>
          <a:p>
            <a:pPr>
              <a:defRPr/>
            </a:pPr>
            <a:endParaRPr lang="en-US" altLang="en-US"/>
          </a:p>
        </p:txBody>
      </p:sp>
      <p:sp>
        <p:nvSpPr>
          <p:cNvPr id="2061" name="Rectangle 13"/>
          <p:cNvSpPr>
            <a:spLocks noGrp="1" noChangeArrowheads="1"/>
          </p:cNvSpPr>
          <p:nvPr>
            <p:ph type="sldNum" sz="quarter" idx="5"/>
          </p:nvPr>
        </p:nvSpPr>
        <p:spPr bwMode="auto">
          <a:xfrm>
            <a:off x="3972773" y="8832216"/>
            <a:ext cx="3037628" cy="464184"/>
          </a:xfrm>
          <a:prstGeom prst="rect">
            <a:avLst/>
          </a:prstGeom>
          <a:noFill/>
          <a:ln w="9525">
            <a:noFill/>
            <a:miter lim="800000"/>
            <a:headEnd/>
            <a:tailEnd/>
          </a:ln>
        </p:spPr>
        <p:txBody>
          <a:bodyPr vert="horz" wrap="square" lIns="93128" tIns="46565" rIns="93128" bIns="46565" numCol="1" anchor="b" anchorCtr="0" compatLnSpc="1">
            <a:prstTxWarp prst="textNoShape">
              <a:avLst/>
            </a:prstTxWarp>
          </a:bodyPr>
          <a:lstStyle>
            <a:lvl1pPr algn="r" defTabSz="931553">
              <a:defRPr kumimoji="0" sz="1200" i="0"/>
            </a:lvl1pPr>
          </a:lstStyle>
          <a:p>
            <a:fld id="{F3BC31B9-CEA6-4A50-9EB5-ED093931D501}" type="slidenum">
              <a:rPr lang="en-US" altLang="en-US"/>
              <a:pPr/>
              <a:t>‹#›</a:t>
            </a:fld>
            <a:endParaRPr lang="en-US" altLang="en-US"/>
          </a:p>
        </p:txBody>
      </p:sp>
    </p:spTree>
    <p:extLst>
      <p:ext uri="{BB962C8B-B14F-4D97-AF65-F5344CB8AC3E}">
        <p14:creationId xmlns:p14="http://schemas.microsoft.com/office/powerpoint/2010/main" val="384817240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experian.com/marketing-services/targeting/data-driven-marketing/consumer-view-data.html"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9964">
              <a:defRPr kumimoji="1" sz="2400" i="1">
                <a:solidFill>
                  <a:schemeClr val="tx1"/>
                </a:solidFill>
                <a:latin typeface="Times New Roman" panose="02020603050405020304" pitchFamily="18" charset="0"/>
              </a:defRPr>
            </a:lvl1pPr>
            <a:lvl2pPr marL="743970" indent="-286142" defTabSz="929964">
              <a:defRPr kumimoji="1" sz="2400" i="1">
                <a:solidFill>
                  <a:schemeClr val="tx1"/>
                </a:solidFill>
                <a:latin typeface="Times New Roman" panose="02020603050405020304" pitchFamily="18" charset="0"/>
              </a:defRPr>
            </a:lvl2pPr>
            <a:lvl3pPr marL="1144570" indent="-228914" defTabSz="929964">
              <a:defRPr kumimoji="1" sz="2400" i="1">
                <a:solidFill>
                  <a:schemeClr val="tx1"/>
                </a:solidFill>
                <a:latin typeface="Times New Roman" panose="02020603050405020304" pitchFamily="18" charset="0"/>
              </a:defRPr>
            </a:lvl3pPr>
            <a:lvl4pPr marL="1602399" indent="-228914" defTabSz="929964">
              <a:defRPr kumimoji="1" sz="2400" i="1">
                <a:solidFill>
                  <a:schemeClr val="tx1"/>
                </a:solidFill>
                <a:latin typeface="Times New Roman" panose="02020603050405020304" pitchFamily="18" charset="0"/>
              </a:defRPr>
            </a:lvl4pPr>
            <a:lvl5pPr marL="2060227" indent="-228914" defTabSz="929964">
              <a:defRPr kumimoji="1" sz="2400" i="1">
                <a:solidFill>
                  <a:schemeClr val="tx1"/>
                </a:solidFill>
                <a:latin typeface="Times New Roman" panose="02020603050405020304" pitchFamily="18" charset="0"/>
              </a:defRPr>
            </a:lvl5pPr>
            <a:lvl6pPr marL="2518055"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6pPr>
            <a:lvl7pPr marL="2975883"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7pPr>
            <a:lvl8pPr marL="3433711"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8pPr>
            <a:lvl9pPr marL="3891539"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DB171D63-3424-4B07-AE29-92AB657138EE}" type="datetime1">
              <a:rPr kumimoji="0" lang="en-US" altLang="en-US" sz="1200" i="0"/>
              <a:t>10/11/2023</a:t>
            </a:fld>
            <a:endParaRPr kumimoji="0" lang="en-US" altLang="en-US" sz="1200" i="0"/>
          </a:p>
        </p:txBody>
      </p:sp>
      <p:sp>
        <p:nvSpPr>
          <p:cNvPr id="65539"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9964">
              <a:defRPr kumimoji="1" sz="2400" i="1">
                <a:solidFill>
                  <a:schemeClr val="tx1"/>
                </a:solidFill>
                <a:latin typeface="Times New Roman" panose="02020603050405020304" pitchFamily="18" charset="0"/>
              </a:defRPr>
            </a:lvl1pPr>
            <a:lvl2pPr marL="743970" indent="-286142" defTabSz="929964">
              <a:defRPr kumimoji="1" sz="2400" i="1">
                <a:solidFill>
                  <a:schemeClr val="tx1"/>
                </a:solidFill>
                <a:latin typeface="Times New Roman" panose="02020603050405020304" pitchFamily="18" charset="0"/>
              </a:defRPr>
            </a:lvl2pPr>
            <a:lvl3pPr marL="1144570" indent="-228914" defTabSz="929964">
              <a:defRPr kumimoji="1" sz="2400" i="1">
                <a:solidFill>
                  <a:schemeClr val="tx1"/>
                </a:solidFill>
                <a:latin typeface="Times New Roman" panose="02020603050405020304" pitchFamily="18" charset="0"/>
              </a:defRPr>
            </a:lvl3pPr>
            <a:lvl4pPr marL="1602399" indent="-228914" defTabSz="929964">
              <a:defRPr kumimoji="1" sz="2400" i="1">
                <a:solidFill>
                  <a:schemeClr val="tx1"/>
                </a:solidFill>
                <a:latin typeface="Times New Roman" panose="02020603050405020304" pitchFamily="18" charset="0"/>
              </a:defRPr>
            </a:lvl4pPr>
            <a:lvl5pPr marL="2060227" indent="-228914" defTabSz="929964">
              <a:defRPr kumimoji="1" sz="2400" i="1">
                <a:solidFill>
                  <a:schemeClr val="tx1"/>
                </a:solidFill>
                <a:latin typeface="Times New Roman" panose="02020603050405020304" pitchFamily="18" charset="0"/>
              </a:defRPr>
            </a:lvl5pPr>
            <a:lvl6pPr marL="2518055"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6pPr>
            <a:lvl7pPr marL="2975883"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7pPr>
            <a:lvl8pPr marL="3433711"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8pPr>
            <a:lvl9pPr marL="3891539"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8470847D-EF28-4F80-B4B3-C76BA7C795A6}" type="slidenum">
              <a:rPr kumimoji="0" lang="en-US" altLang="en-US" sz="1200" i="0"/>
              <a:pPr/>
              <a:t>1</a:t>
            </a:fld>
            <a:endParaRPr kumimoji="0" lang="en-US" altLang="en-US" sz="1200" i="0"/>
          </a:p>
        </p:txBody>
      </p:sp>
      <p:sp>
        <p:nvSpPr>
          <p:cNvPr id="65540" name="Rectangle 2"/>
          <p:cNvSpPr>
            <a:spLocks noGrp="1" noRot="1" noChangeAspect="1" noChangeArrowheads="1" noTextEdit="1"/>
          </p:cNvSpPr>
          <p:nvPr>
            <p:ph type="sldImg"/>
          </p:nvPr>
        </p:nvSpPr>
        <p:spPr>
          <a:xfrm>
            <a:off x="407988" y="698500"/>
            <a:ext cx="6194425" cy="3484563"/>
          </a:xfrm>
          <a:ln/>
        </p:spPr>
      </p:sp>
      <p:sp>
        <p:nvSpPr>
          <p:cNvPr id="6554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125949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9964">
              <a:defRPr kumimoji="1" sz="2400" i="1">
                <a:solidFill>
                  <a:schemeClr val="tx1"/>
                </a:solidFill>
                <a:latin typeface="Times New Roman" panose="02020603050405020304" pitchFamily="18" charset="0"/>
              </a:defRPr>
            </a:lvl1pPr>
            <a:lvl2pPr marL="743970" indent="-286142" defTabSz="929964">
              <a:defRPr kumimoji="1" sz="2400" i="1">
                <a:solidFill>
                  <a:schemeClr val="tx1"/>
                </a:solidFill>
                <a:latin typeface="Times New Roman" panose="02020603050405020304" pitchFamily="18" charset="0"/>
              </a:defRPr>
            </a:lvl2pPr>
            <a:lvl3pPr marL="1144570" indent="-228914" defTabSz="929964">
              <a:defRPr kumimoji="1" sz="2400" i="1">
                <a:solidFill>
                  <a:schemeClr val="tx1"/>
                </a:solidFill>
                <a:latin typeface="Times New Roman" panose="02020603050405020304" pitchFamily="18" charset="0"/>
              </a:defRPr>
            </a:lvl3pPr>
            <a:lvl4pPr marL="1602399" indent="-228914" defTabSz="929964">
              <a:defRPr kumimoji="1" sz="2400" i="1">
                <a:solidFill>
                  <a:schemeClr val="tx1"/>
                </a:solidFill>
                <a:latin typeface="Times New Roman" panose="02020603050405020304" pitchFamily="18" charset="0"/>
              </a:defRPr>
            </a:lvl4pPr>
            <a:lvl5pPr marL="2060227" indent="-228914" defTabSz="929964">
              <a:defRPr kumimoji="1" sz="2400" i="1">
                <a:solidFill>
                  <a:schemeClr val="tx1"/>
                </a:solidFill>
                <a:latin typeface="Times New Roman" panose="02020603050405020304" pitchFamily="18" charset="0"/>
              </a:defRPr>
            </a:lvl5pPr>
            <a:lvl6pPr marL="2518055"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6pPr>
            <a:lvl7pPr marL="2975883"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7pPr>
            <a:lvl8pPr marL="3433711"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8pPr>
            <a:lvl9pPr marL="3891539"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02553D6C-BB05-455E-85D9-43D8BE5E55C9}" type="datetime1">
              <a:rPr kumimoji="0" lang="en-US" altLang="en-US" sz="1200" i="0"/>
              <a:t>10/11/2023</a:t>
            </a:fld>
            <a:endParaRPr kumimoji="0" lang="en-US" altLang="en-US" sz="1200" i="0"/>
          </a:p>
        </p:txBody>
      </p:sp>
      <p:sp>
        <p:nvSpPr>
          <p:cNvPr id="79875"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9964">
              <a:defRPr kumimoji="1" sz="2400" i="1">
                <a:solidFill>
                  <a:schemeClr val="tx1"/>
                </a:solidFill>
                <a:latin typeface="Times New Roman" panose="02020603050405020304" pitchFamily="18" charset="0"/>
              </a:defRPr>
            </a:lvl1pPr>
            <a:lvl2pPr marL="743970" indent="-286142" defTabSz="929964">
              <a:defRPr kumimoji="1" sz="2400" i="1">
                <a:solidFill>
                  <a:schemeClr val="tx1"/>
                </a:solidFill>
                <a:latin typeface="Times New Roman" panose="02020603050405020304" pitchFamily="18" charset="0"/>
              </a:defRPr>
            </a:lvl2pPr>
            <a:lvl3pPr marL="1144570" indent="-228914" defTabSz="929964">
              <a:defRPr kumimoji="1" sz="2400" i="1">
                <a:solidFill>
                  <a:schemeClr val="tx1"/>
                </a:solidFill>
                <a:latin typeface="Times New Roman" panose="02020603050405020304" pitchFamily="18" charset="0"/>
              </a:defRPr>
            </a:lvl3pPr>
            <a:lvl4pPr marL="1602399" indent="-228914" defTabSz="929964">
              <a:defRPr kumimoji="1" sz="2400" i="1">
                <a:solidFill>
                  <a:schemeClr val="tx1"/>
                </a:solidFill>
                <a:latin typeface="Times New Roman" panose="02020603050405020304" pitchFamily="18" charset="0"/>
              </a:defRPr>
            </a:lvl4pPr>
            <a:lvl5pPr marL="2060227" indent="-228914" defTabSz="929964">
              <a:defRPr kumimoji="1" sz="2400" i="1">
                <a:solidFill>
                  <a:schemeClr val="tx1"/>
                </a:solidFill>
                <a:latin typeface="Times New Roman" panose="02020603050405020304" pitchFamily="18" charset="0"/>
              </a:defRPr>
            </a:lvl5pPr>
            <a:lvl6pPr marL="2518055"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6pPr>
            <a:lvl7pPr marL="2975883"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7pPr>
            <a:lvl8pPr marL="3433711"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8pPr>
            <a:lvl9pPr marL="3891539"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72703972-66F2-419B-9DE5-81CB95992170}" type="slidenum">
              <a:rPr kumimoji="0" lang="en-US" altLang="en-US" sz="1200" i="0"/>
              <a:pPr/>
              <a:t>14</a:t>
            </a:fld>
            <a:endParaRPr kumimoji="0" lang="en-US" altLang="en-US" sz="1200" i="0"/>
          </a:p>
        </p:txBody>
      </p:sp>
      <p:sp>
        <p:nvSpPr>
          <p:cNvPr id="79876" name="Rectangle 2"/>
          <p:cNvSpPr>
            <a:spLocks noGrp="1" noRot="1" noChangeAspect="1" noChangeArrowheads="1" noTextEdit="1"/>
          </p:cNvSpPr>
          <p:nvPr>
            <p:ph type="sldImg"/>
          </p:nvPr>
        </p:nvSpPr>
        <p:spPr>
          <a:xfrm>
            <a:off x="406400" y="696913"/>
            <a:ext cx="6197600" cy="3486150"/>
          </a:xfrm>
          <a:ln/>
        </p:spPr>
      </p:sp>
      <p:sp>
        <p:nvSpPr>
          <p:cNvPr id="79877" name="Rectangle 3"/>
          <p:cNvSpPr>
            <a:spLocks noGrp="1" noChangeArrowheads="1"/>
          </p:cNvSpPr>
          <p:nvPr>
            <p:ph type="body" idx="1"/>
          </p:nvPr>
        </p:nvSpPr>
        <p:spPr>
          <a:xfrm>
            <a:off x="935144" y="4416110"/>
            <a:ext cx="5140112" cy="418401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4003528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407988" y="698500"/>
            <a:ext cx="6194425" cy="3484563"/>
          </a:xfrm>
          <a:ln/>
        </p:spPr>
      </p:sp>
      <p:sp>
        <p:nvSpPr>
          <p:cNvPr id="808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80900"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9964">
              <a:defRPr kumimoji="1" sz="2400" i="1">
                <a:solidFill>
                  <a:schemeClr val="tx1"/>
                </a:solidFill>
                <a:latin typeface="Times New Roman" panose="02020603050405020304" pitchFamily="18" charset="0"/>
              </a:defRPr>
            </a:lvl1pPr>
            <a:lvl2pPr marL="743970" indent="-286142" defTabSz="929964">
              <a:defRPr kumimoji="1" sz="2400" i="1">
                <a:solidFill>
                  <a:schemeClr val="tx1"/>
                </a:solidFill>
                <a:latin typeface="Times New Roman" panose="02020603050405020304" pitchFamily="18" charset="0"/>
              </a:defRPr>
            </a:lvl2pPr>
            <a:lvl3pPr marL="1144570" indent="-228914" defTabSz="929964">
              <a:defRPr kumimoji="1" sz="2400" i="1">
                <a:solidFill>
                  <a:schemeClr val="tx1"/>
                </a:solidFill>
                <a:latin typeface="Times New Roman" panose="02020603050405020304" pitchFamily="18" charset="0"/>
              </a:defRPr>
            </a:lvl3pPr>
            <a:lvl4pPr marL="1602399" indent="-228914" defTabSz="929964">
              <a:defRPr kumimoji="1" sz="2400" i="1">
                <a:solidFill>
                  <a:schemeClr val="tx1"/>
                </a:solidFill>
                <a:latin typeface="Times New Roman" panose="02020603050405020304" pitchFamily="18" charset="0"/>
              </a:defRPr>
            </a:lvl4pPr>
            <a:lvl5pPr marL="2060227" indent="-228914" defTabSz="929964">
              <a:defRPr kumimoji="1" sz="2400" i="1">
                <a:solidFill>
                  <a:schemeClr val="tx1"/>
                </a:solidFill>
                <a:latin typeface="Times New Roman" panose="02020603050405020304" pitchFamily="18" charset="0"/>
              </a:defRPr>
            </a:lvl5pPr>
            <a:lvl6pPr marL="2518055"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6pPr>
            <a:lvl7pPr marL="2975883"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7pPr>
            <a:lvl8pPr marL="3433711"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8pPr>
            <a:lvl9pPr marL="3891539"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9CE1288A-632A-4448-8A7A-1FB96FF6B40D}" type="datetime1">
              <a:rPr kumimoji="0" lang="en-US" altLang="en-US" sz="1200" i="0"/>
              <a:t>10/11/2023</a:t>
            </a:fld>
            <a:endParaRPr kumimoji="0" lang="en-US" altLang="en-US" sz="1200" i="0"/>
          </a:p>
        </p:txBody>
      </p:sp>
      <p:sp>
        <p:nvSpPr>
          <p:cNvPr id="80901"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9964">
              <a:defRPr kumimoji="1" sz="2400" i="1">
                <a:solidFill>
                  <a:schemeClr val="tx1"/>
                </a:solidFill>
                <a:latin typeface="Times New Roman" panose="02020603050405020304" pitchFamily="18" charset="0"/>
              </a:defRPr>
            </a:lvl1pPr>
            <a:lvl2pPr marL="743970" indent="-286142" defTabSz="929964">
              <a:defRPr kumimoji="1" sz="2400" i="1">
                <a:solidFill>
                  <a:schemeClr val="tx1"/>
                </a:solidFill>
                <a:latin typeface="Times New Roman" panose="02020603050405020304" pitchFamily="18" charset="0"/>
              </a:defRPr>
            </a:lvl2pPr>
            <a:lvl3pPr marL="1144570" indent="-228914" defTabSz="929964">
              <a:defRPr kumimoji="1" sz="2400" i="1">
                <a:solidFill>
                  <a:schemeClr val="tx1"/>
                </a:solidFill>
                <a:latin typeface="Times New Roman" panose="02020603050405020304" pitchFamily="18" charset="0"/>
              </a:defRPr>
            </a:lvl3pPr>
            <a:lvl4pPr marL="1602399" indent="-228914" defTabSz="929964">
              <a:defRPr kumimoji="1" sz="2400" i="1">
                <a:solidFill>
                  <a:schemeClr val="tx1"/>
                </a:solidFill>
                <a:latin typeface="Times New Roman" panose="02020603050405020304" pitchFamily="18" charset="0"/>
              </a:defRPr>
            </a:lvl4pPr>
            <a:lvl5pPr marL="2060227" indent="-228914" defTabSz="929964">
              <a:defRPr kumimoji="1" sz="2400" i="1">
                <a:solidFill>
                  <a:schemeClr val="tx1"/>
                </a:solidFill>
                <a:latin typeface="Times New Roman" panose="02020603050405020304" pitchFamily="18" charset="0"/>
              </a:defRPr>
            </a:lvl5pPr>
            <a:lvl6pPr marL="2518055"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6pPr>
            <a:lvl7pPr marL="2975883"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7pPr>
            <a:lvl8pPr marL="3433711"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8pPr>
            <a:lvl9pPr marL="3891539"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0B877CD0-7051-4829-9D76-6092E2F24726}" type="slidenum">
              <a:rPr kumimoji="0" lang="en-US" altLang="en-US" sz="1200" i="0"/>
              <a:pPr/>
              <a:t>19</a:t>
            </a:fld>
            <a:endParaRPr kumimoji="0" lang="en-US" altLang="en-US" sz="1200" i="0"/>
          </a:p>
        </p:txBody>
      </p:sp>
    </p:spTree>
    <p:extLst>
      <p:ext uri="{BB962C8B-B14F-4D97-AF65-F5344CB8AC3E}">
        <p14:creationId xmlns:p14="http://schemas.microsoft.com/office/powerpoint/2010/main" val="1739419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9964">
              <a:defRPr kumimoji="1" sz="2400" i="1">
                <a:solidFill>
                  <a:schemeClr val="tx1"/>
                </a:solidFill>
                <a:latin typeface="Times New Roman" panose="02020603050405020304" pitchFamily="18" charset="0"/>
              </a:defRPr>
            </a:lvl1pPr>
            <a:lvl2pPr marL="743970" indent="-286142" defTabSz="929964">
              <a:defRPr kumimoji="1" sz="2400" i="1">
                <a:solidFill>
                  <a:schemeClr val="tx1"/>
                </a:solidFill>
                <a:latin typeface="Times New Roman" panose="02020603050405020304" pitchFamily="18" charset="0"/>
              </a:defRPr>
            </a:lvl2pPr>
            <a:lvl3pPr marL="1144570" indent="-228914" defTabSz="929964">
              <a:defRPr kumimoji="1" sz="2400" i="1">
                <a:solidFill>
                  <a:schemeClr val="tx1"/>
                </a:solidFill>
                <a:latin typeface="Times New Roman" panose="02020603050405020304" pitchFamily="18" charset="0"/>
              </a:defRPr>
            </a:lvl3pPr>
            <a:lvl4pPr marL="1602399" indent="-228914" defTabSz="929964">
              <a:defRPr kumimoji="1" sz="2400" i="1">
                <a:solidFill>
                  <a:schemeClr val="tx1"/>
                </a:solidFill>
                <a:latin typeface="Times New Roman" panose="02020603050405020304" pitchFamily="18" charset="0"/>
              </a:defRPr>
            </a:lvl4pPr>
            <a:lvl5pPr marL="2060227" indent="-228914" defTabSz="929964">
              <a:defRPr kumimoji="1" sz="2400" i="1">
                <a:solidFill>
                  <a:schemeClr val="tx1"/>
                </a:solidFill>
                <a:latin typeface="Times New Roman" panose="02020603050405020304" pitchFamily="18" charset="0"/>
              </a:defRPr>
            </a:lvl5pPr>
            <a:lvl6pPr marL="2518055"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6pPr>
            <a:lvl7pPr marL="2975883"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7pPr>
            <a:lvl8pPr marL="3433711"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8pPr>
            <a:lvl9pPr marL="3891539"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1CFE1276-997C-4219-B195-7A2A9F614CE6}" type="datetime1">
              <a:rPr kumimoji="0" lang="en-US" altLang="en-US" sz="1200" i="0"/>
              <a:t>10/11/2023</a:t>
            </a:fld>
            <a:endParaRPr kumimoji="0" lang="en-US" altLang="en-US" sz="1200" i="0"/>
          </a:p>
        </p:txBody>
      </p:sp>
      <p:sp>
        <p:nvSpPr>
          <p:cNvPr id="86019"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9964">
              <a:defRPr kumimoji="1" sz="2400" i="1">
                <a:solidFill>
                  <a:schemeClr val="tx1"/>
                </a:solidFill>
                <a:latin typeface="Times New Roman" panose="02020603050405020304" pitchFamily="18" charset="0"/>
              </a:defRPr>
            </a:lvl1pPr>
            <a:lvl2pPr marL="743970" indent="-286142" defTabSz="929964">
              <a:defRPr kumimoji="1" sz="2400" i="1">
                <a:solidFill>
                  <a:schemeClr val="tx1"/>
                </a:solidFill>
                <a:latin typeface="Times New Roman" panose="02020603050405020304" pitchFamily="18" charset="0"/>
              </a:defRPr>
            </a:lvl2pPr>
            <a:lvl3pPr marL="1144570" indent="-228914" defTabSz="929964">
              <a:defRPr kumimoji="1" sz="2400" i="1">
                <a:solidFill>
                  <a:schemeClr val="tx1"/>
                </a:solidFill>
                <a:latin typeface="Times New Roman" panose="02020603050405020304" pitchFamily="18" charset="0"/>
              </a:defRPr>
            </a:lvl3pPr>
            <a:lvl4pPr marL="1602399" indent="-228914" defTabSz="929964">
              <a:defRPr kumimoji="1" sz="2400" i="1">
                <a:solidFill>
                  <a:schemeClr val="tx1"/>
                </a:solidFill>
                <a:latin typeface="Times New Roman" panose="02020603050405020304" pitchFamily="18" charset="0"/>
              </a:defRPr>
            </a:lvl4pPr>
            <a:lvl5pPr marL="2060227" indent="-228914" defTabSz="929964">
              <a:defRPr kumimoji="1" sz="2400" i="1">
                <a:solidFill>
                  <a:schemeClr val="tx1"/>
                </a:solidFill>
                <a:latin typeface="Times New Roman" panose="02020603050405020304" pitchFamily="18" charset="0"/>
              </a:defRPr>
            </a:lvl5pPr>
            <a:lvl6pPr marL="2518055"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6pPr>
            <a:lvl7pPr marL="2975883"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7pPr>
            <a:lvl8pPr marL="3433711"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8pPr>
            <a:lvl9pPr marL="3891539"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86CE1372-FF24-4BBC-81D6-D31C4EF18F52}" type="slidenum">
              <a:rPr kumimoji="0" lang="en-US" altLang="en-US" sz="1200" i="0"/>
              <a:pPr/>
              <a:t>34</a:t>
            </a:fld>
            <a:endParaRPr kumimoji="0" lang="en-US" altLang="en-US" sz="1200" i="0"/>
          </a:p>
        </p:txBody>
      </p:sp>
      <p:sp>
        <p:nvSpPr>
          <p:cNvPr id="86020" name="Rectangle 2"/>
          <p:cNvSpPr>
            <a:spLocks noGrp="1" noRot="1" noChangeAspect="1" noChangeArrowheads="1" noTextEdit="1"/>
          </p:cNvSpPr>
          <p:nvPr>
            <p:ph type="sldImg"/>
          </p:nvPr>
        </p:nvSpPr>
        <p:spPr>
          <a:xfrm>
            <a:off x="407988" y="698500"/>
            <a:ext cx="6194425" cy="3484563"/>
          </a:xfrm>
          <a:ln/>
        </p:spPr>
      </p:sp>
      <p:sp>
        <p:nvSpPr>
          <p:cNvPr id="8602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4287454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9964">
              <a:defRPr kumimoji="1" sz="2400" i="1">
                <a:solidFill>
                  <a:schemeClr val="tx1"/>
                </a:solidFill>
                <a:latin typeface="Times New Roman" panose="02020603050405020304" pitchFamily="18" charset="0"/>
              </a:defRPr>
            </a:lvl1pPr>
            <a:lvl2pPr marL="743970" indent="-286142" defTabSz="929964">
              <a:defRPr kumimoji="1" sz="2400" i="1">
                <a:solidFill>
                  <a:schemeClr val="tx1"/>
                </a:solidFill>
                <a:latin typeface="Times New Roman" panose="02020603050405020304" pitchFamily="18" charset="0"/>
              </a:defRPr>
            </a:lvl2pPr>
            <a:lvl3pPr marL="1144570" indent="-228914" defTabSz="929964">
              <a:defRPr kumimoji="1" sz="2400" i="1">
                <a:solidFill>
                  <a:schemeClr val="tx1"/>
                </a:solidFill>
                <a:latin typeface="Times New Roman" panose="02020603050405020304" pitchFamily="18" charset="0"/>
              </a:defRPr>
            </a:lvl3pPr>
            <a:lvl4pPr marL="1602399" indent="-228914" defTabSz="929964">
              <a:defRPr kumimoji="1" sz="2400" i="1">
                <a:solidFill>
                  <a:schemeClr val="tx1"/>
                </a:solidFill>
                <a:latin typeface="Times New Roman" panose="02020603050405020304" pitchFamily="18" charset="0"/>
              </a:defRPr>
            </a:lvl4pPr>
            <a:lvl5pPr marL="2060227" indent="-228914" defTabSz="929964">
              <a:defRPr kumimoji="1" sz="2400" i="1">
                <a:solidFill>
                  <a:schemeClr val="tx1"/>
                </a:solidFill>
                <a:latin typeface="Times New Roman" panose="02020603050405020304" pitchFamily="18" charset="0"/>
              </a:defRPr>
            </a:lvl5pPr>
            <a:lvl6pPr marL="2518055"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6pPr>
            <a:lvl7pPr marL="2975883"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7pPr>
            <a:lvl8pPr marL="3433711"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8pPr>
            <a:lvl9pPr marL="3891539"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6B3A907C-3147-4B16-A322-71462251646B}" type="datetime1">
              <a:rPr kumimoji="0" lang="en-US" altLang="en-US" sz="1200" i="0"/>
              <a:t>10/11/2023</a:t>
            </a:fld>
            <a:endParaRPr kumimoji="0" lang="en-US" altLang="en-US" sz="1200" i="0"/>
          </a:p>
        </p:txBody>
      </p:sp>
      <p:sp>
        <p:nvSpPr>
          <p:cNvPr id="81923"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9964">
              <a:defRPr kumimoji="1" sz="2400" i="1">
                <a:solidFill>
                  <a:schemeClr val="tx1"/>
                </a:solidFill>
                <a:latin typeface="Times New Roman" panose="02020603050405020304" pitchFamily="18" charset="0"/>
              </a:defRPr>
            </a:lvl1pPr>
            <a:lvl2pPr marL="743970" indent="-286142" defTabSz="929964">
              <a:defRPr kumimoji="1" sz="2400" i="1">
                <a:solidFill>
                  <a:schemeClr val="tx1"/>
                </a:solidFill>
                <a:latin typeface="Times New Roman" panose="02020603050405020304" pitchFamily="18" charset="0"/>
              </a:defRPr>
            </a:lvl2pPr>
            <a:lvl3pPr marL="1144570" indent="-228914" defTabSz="929964">
              <a:defRPr kumimoji="1" sz="2400" i="1">
                <a:solidFill>
                  <a:schemeClr val="tx1"/>
                </a:solidFill>
                <a:latin typeface="Times New Roman" panose="02020603050405020304" pitchFamily="18" charset="0"/>
              </a:defRPr>
            </a:lvl3pPr>
            <a:lvl4pPr marL="1602399" indent="-228914" defTabSz="929964">
              <a:defRPr kumimoji="1" sz="2400" i="1">
                <a:solidFill>
                  <a:schemeClr val="tx1"/>
                </a:solidFill>
                <a:latin typeface="Times New Roman" panose="02020603050405020304" pitchFamily="18" charset="0"/>
              </a:defRPr>
            </a:lvl4pPr>
            <a:lvl5pPr marL="2060227" indent="-228914" defTabSz="929964">
              <a:defRPr kumimoji="1" sz="2400" i="1">
                <a:solidFill>
                  <a:schemeClr val="tx1"/>
                </a:solidFill>
                <a:latin typeface="Times New Roman" panose="02020603050405020304" pitchFamily="18" charset="0"/>
              </a:defRPr>
            </a:lvl5pPr>
            <a:lvl6pPr marL="2518055"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6pPr>
            <a:lvl7pPr marL="2975883"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7pPr>
            <a:lvl8pPr marL="3433711"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8pPr>
            <a:lvl9pPr marL="3891539"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D3B297A0-A0B5-4E3E-8B3C-4CC1CCA33E0C}" type="slidenum">
              <a:rPr kumimoji="0" lang="en-US" altLang="en-US" sz="1200" i="0"/>
              <a:pPr/>
              <a:t>37</a:t>
            </a:fld>
            <a:endParaRPr kumimoji="0" lang="en-US" altLang="en-US" sz="1200" i="0"/>
          </a:p>
        </p:txBody>
      </p:sp>
      <p:sp>
        <p:nvSpPr>
          <p:cNvPr id="81924" name="Rectangle 2"/>
          <p:cNvSpPr>
            <a:spLocks noGrp="1" noRot="1" noChangeAspect="1" noChangeArrowheads="1" noTextEdit="1"/>
          </p:cNvSpPr>
          <p:nvPr>
            <p:ph type="sldImg"/>
          </p:nvPr>
        </p:nvSpPr>
        <p:spPr>
          <a:xfrm>
            <a:off x="407988" y="698500"/>
            <a:ext cx="6194425" cy="3484563"/>
          </a:xfrm>
          <a:ln/>
        </p:spPr>
      </p:sp>
      <p:sp>
        <p:nvSpPr>
          <p:cNvPr id="8192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234835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407988" y="698500"/>
            <a:ext cx="6194425" cy="3484563"/>
          </a:xfrm>
          <a:ln/>
        </p:spPr>
      </p:sp>
      <p:sp>
        <p:nvSpPr>
          <p:cNvPr id="829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82948" name="Date Placeholder 3"/>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9964">
              <a:defRPr kumimoji="1" sz="2400" i="1">
                <a:solidFill>
                  <a:schemeClr val="tx1"/>
                </a:solidFill>
                <a:latin typeface="Times New Roman" panose="02020603050405020304" pitchFamily="18" charset="0"/>
              </a:defRPr>
            </a:lvl1pPr>
            <a:lvl2pPr marL="743970" indent="-286142" defTabSz="929964">
              <a:defRPr kumimoji="1" sz="2400" i="1">
                <a:solidFill>
                  <a:schemeClr val="tx1"/>
                </a:solidFill>
                <a:latin typeface="Times New Roman" panose="02020603050405020304" pitchFamily="18" charset="0"/>
              </a:defRPr>
            </a:lvl2pPr>
            <a:lvl3pPr marL="1144570" indent="-228914" defTabSz="929964">
              <a:defRPr kumimoji="1" sz="2400" i="1">
                <a:solidFill>
                  <a:schemeClr val="tx1"/>
                </a:solidFill>
                <a:latin typeface="Times New Roman" panose="02020603050405020304" pitchFamily="18" charset="0"/>
              </a:defRPr>
            </a:lvl3pPr>
            <a:lvl4pPr marL="1602399" indent="-228914" defTabSz="929964">
              <a:defRPr kumimoji="1" sz="2400" i="1">
                <a:solidFill>
                  <a:schemeClr val="tx1"/>
                </a:solidFill>
                <a:latin typeface="Times New Roman" panose="02020603050405020304" pitchFamily="18" charset="0"/>
              </a:defRPr>
            </a:lvl4pPr>
            <a:lvl5pPr marL="2060227" indent="-228914" defTabSz="929964">
              <a:defRPr kumimoji="1" sz="2400" i="1">
                <a:solidFill>
                  <a:schemeClr val="tx1"/>
                </a:solidFill>
                <a:latin typeface="Times New Roman" panose="02020603050405020304" pitchFamily="18" charset="0"/>
              </a:defRPr>
            </a:lvl5pPr>
            <a:lvl6pPr marL="2518055"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6pPr>
            <a:lvl7pPr marL="2975883"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7pPr>
            <a:lvl8pPr marL="3433711"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8pPr>
            <a:lvl9pPr marL="3891539"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FE40A08E-D542-48B3-BF7C-AD6134032178}" type="datetime1">
              <a:rPr kumimoji="0" lang="en-US" altLang="en-US" sz="1200" i="0"/>
              <a:t>10/11/2023</a:t>
            </a:fld>
            <a:endParaRPr kumimoji="0" lang="en-US" altLang="en-US" sz="1200" i="0"/>
          </a:p>
        </p:txBody>
      </p:sp>
      <p:sp>
        <p:nvSpPr>
          <p:cNvPr id="82949"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9964">
              <a:defRPr kumimoji="1" sz="2400" i="1">
                <a:solidFill>
                  <a:schemeClr val="tx1"/>
                </a:solidFill>
                <a:latin typeface="Times New Roman" panose="02020603050405020304" pitchFamily="18" charset="0"/>
              </a:defRPr>
            </a:lvl1pPr>
            <a:lvl2pPr marL="743970" indent="-286142" defTabSz="929964">
              <a:defRPr kumimoji="1" sz="2400" i="1">
                <a:solidFill>
                  <a:schemeClr val="tx1"/>
                </a:solidFill>
                <a:latin typeface="Times New Roman" panose="02020603050405020304" pitchFamily="18" charset="0"/>
              </a:defRPr>
            </a:lvl2pPr>
            <a:lvl3pPr marL="1144570" indent="-228914" defTabSz="929964">
              <a:defRPr kumimoji="1" sz="2400" i="1">
                <a:solidFill>
                  <a:schemeClr val="tx1"/>
                </a:solidFill>
                <a:latin typeface="Times New Roman" panose="02020603050405020304" pitchFamily="18" charset="0"/>
              </a:defRPr>
            </a:lvl3pPr>
            <a:lvl4pPr marL="1602399" indent="-228914" defTabSz="929964">
              <a:defRPr kumimoji="1" sz="2400" i="1">
                <a:solidFill>
                  <a:schemeClr val="tx1"/>
                </a:solidFill>
                <a:latin typeface="Times New Roman" panose="02020603050405020304" pitchFamily="18" charset="0"/>
              </a:defRPr>
            </a:lvl4pPr>
            <a:lvl5pPr marL="2060227" indent="-228914" defTabSz="929964">
              <a:defRPr kumimoji="1" sz="2400" i="1">
                <a:solidFill>
                  <a:schemeClr val="tx1"/>
                </a:solidFill>
                <a:latin typeface="Times New Roman" panose="02020603050405020304" pitchFamily="18" charset="0"/>
              </a:defRPr>
            </a:lvl5pPr>
            <a:lvl6pPr marL="2518055"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6pPr>
            <a:lvl7pPr marL="2975883"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7pPr>
            <a:lvl8pPr marL="3433711"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8pPr>
            <a:lvl9pPr marL="3891539"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1D2EE62C-848A-43A7-88D9-58CD1761D209}" type="slidenum">
              <a:rPr kumimoji="0" lang="en-US" altLang="en-US" sz="1200" i="0"/>
              <a:pPr/>
              <a:t>38</a:t>
            </a:fld>
            <a:endParaRPr kumimoji="0" lang="en-US" altLang="en-US" sz="1200" i="0"/>
          </a:p>
        </p:txBody>
      </p:sp>
    </p:spTree>
    <p:extLst>
      <p:ext uri="{BB962C8B-B14F-4D97-AF65-F5344CB8AC3E}">
        <p14:creationId xmlns:p14="http://schemas.microsoft.com/office/powerpoint/2010/main" val="3984422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9964">
              <a:defRPr kumimoji="1" sz="2400" i="1">
                <a:solidFill>
                  <a:schemeClr val="tx1"/>
                </a:solidFill>
                <a:latin typeface="Times New Roman" panose="02020603050405020304" pitchFamily="18" charset="0"/>
              </a:defRPr>
            </a:lvl1pPr>
            <a:lvl2pPr marL="743970" indent="-286142" defTabSz="929964">
              <a:defRPr kumimoji="1" sz="2400" i="1">
                <a:solidFill>
                  <a:schemeClr val="tx1"/>
                </a:solidFill>
                <a:latin typeface="Times New Roman" panose="02020603050405020304" pitchFamily="18" charset="0"/>
              </a:defRPr>
            </a:lvl2pPr>
            <a:lvl3pPr marL="1144570" indent="-228914" defTabSz="929964">
              <a:defRPr kumimoji="1" sz="2400" i="1">
                <a:solidFill>
                  <a:schemeClr val="tx1"/>
                </a:solidFill>
                <a:latin typeface="Times New Roman" panose="02020603050405020304" pitchFamily="18" charset="0"/>
              </a:defRPr>
            </a:lvl3pPr>
            <a:lvl4pPr marL="1602399" indent="-228914" defTabSz="929964">
              <a:defRPr kumimoji="1" sz="2400" i="1">
                <a:solidFill>
                  <a:schemeClr val="tx1"/>
                </a:solidFill>
                <a:latin typeface="Times New Roman" panose="02020603050405020304" pitchFamily="18" charset="0"/>
              </a:defRPr>
            </a:lvl4pPr>
            <a:lvl5pPr marL="2060227" indent="-228914" defTabSz="929964">
              <a:defRPr kumimoji="1" sz="2400" i="1">
                <a:solidFill>
                  <a:schemeClr val="tx1"/>
                </a:solidFill>
                <a:latin typeface="Times New Roman" panose="02020603050405020304" pitchFamily="18" charset="0"/>
              </a:defRPr>
            </a:lvl5pPr>
            <a:lvl6pPr marL="2518055"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6pPr>
            <a:lvl7pPr marL="2975883"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7pPr>
            <a:lvl8pPr marL="3433711"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8pPr>
            <a:lvl9pPr marL="3891539"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0B10CAB1-42CF-4A31-BE53-0837B2423982}" type="datetime1">
              <a:rPr kumimoji="0" lang="en-US" altLang="en-US" sz="1200" i="0"/>
              <a:t>10/11/2023</a:t>
            </a:fld>
            <a:endParaRPr kumimoji="0" lang="en-US" altLang="en-US" sz="1200" i="0"/>
          </a:p>
        </p:txBody>
      </p:sp>
      <p:sp>
        <p:nvSpPr>
          <p:cNvPr id="83971"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9964">
              <a:defRPr kumimoji="1" sz="2400" i="1">
                <a:solidFill>
                  <a:schemeClr val="tx1"/>
                </a:solidFill>
                <a:latin typeface="Times New Roman" panose="02020603050405020304" pitchFamily="18" charset="0"/>
              </a:defRPr>
            </a:lvl1pPr>
            <a:lvl2pPr marL="743970" indent="-286142" defTabSz="929964">
              <a:defRPr kumimoji="1" sz="2400" i="1">
                <a:solidFill>
                  <a:schemeClr val="tx1"/>
                </a:solidFill>
                <a:latin typeface="Times New Roman" panose="02020603050405020304" pitchFamily="18" charset="0"/>
              </a:defRPr>
            </a:lvl2pPr>
            <a:lvl3pPr marL="1144570" indent="-228914" defTabSz="929964">
              <a:defRPr kumimoji="1" sz="2400" i="1">
                <a:solidFill>
                  <a:schemeClr val="tx1"/>
                </a:solidFill>
                <a:latin typeface="Times New Roman" panose="02020603050405020304" pitchFamily="18" charset="0"/>
              </a:defRPr>
            </a:lvl3pPr>
            <a:lvl4pPr marL="1602399" indent="-228914" defTabSz="929964">
              <a:defRPr kumimoji="1" sz="2400" i="1">
                <a:solidFill>
                  <a:schemeClr val="tx1"/>
                </a:solidFill>
                <a:latin typeface="Times New Roman" panose="02020603050405020304" pitchFamily="18" charset="0"/>
              </a:defRPr>
            </a:lvl4pPr>
            <a:lvl5pPr marL="2060227" indent="-228914" defTabSz="929964">
              <a:defRPr kumimoji="1" sz="2400" i="1">
                <a:solidFill>
                  <a:schemeClr val="tx1"/>
                </a:solidFill>
                <a:latin typeface="Times New Roman" panose="02020603050405020304" pitchFamily="18" charset="0"/>
              </a:defRPr>
            </a:lvl5pPr>
            <a:lvl6pPr marL="2518055"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6pPr>
            <a:lvl7pPr marL="2975883"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7pPr>
            <a:lvl8pPr marL="3433711"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8pPr>
            <a:lvl9pPr marL="3891539"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51FDF383-6392-4B17-AB58-FE73CF39378A}" type="slidenum">
              <a:rPr kumimoji="0" lang="en-US" altLang="en-US" sz="1200" i="0"/>
              <a:pPr/>
              <a:t>39</a:t>
            </a:fld>
            <a:endParaRPr kumimoji="0" lang="en-US" altLang="en-US" sz="1200" i="0"/>
          </a:p>
        </p:txBody>
      </p:sp>
      <p:sp>
        <p:nvSpPr>
          <p:cNvPr id="83972" name="Rectangle 2"/>
          <p:cNvSpPr>
            <a:spLocks noGrp="1" noRot="1" noChangeAspect="1" noChangeArrowheads="1" noTextEdit="1"/>
          </p:cNvSpPr>
          <p:nvPr>
            <p:ph type="sldImg"/>
          </p:nvPr>
        </p:nvSpPr>
        <p:spPr>
          <a:xfrm>
            <a:off x="407988" y="698500"/>
            <a:ext cx="6194425" cy="3484563"/>
          </a:xfrm>
          <a:ln/>
        </p:spPr>
      </p:sp>
      <p:sp>
        <p:nvSpPr>
          <p:cNvPr id="8397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2749821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9964">
              <a:defRPr kumimoji="1" sz="2400" i="1">
                <a:solidFill>
                  <a:schemeClr val="tx1"/>
                </a:solidFill>
                <a:latin typeface="Times New Roman" panose="02020603050405020304" pitchFamily="18" charset="0"/>
              </a:defRPr>
            </a:lvl1pPr>
            <a:lvl2pPr marL="743970" indent="-286142" defTabSz="929964">
              <a:defRPr kumimoji="1" sz="2400" i="1">
                <a:solidFill>
                  <a:schemeClr val="tx1"/>
                </a:solidFill>
                <a:latin typeface="Times New Roman" panose="02020603050405020304" pitchFamily="18" charset="0"/>
              </a:defRPr>
            </a:lvl2pPr>
            <a:lvl3pPr marL="1144570" indent="-228914" defTabSz="929964">
              <a:defRPr kumimoji="1" sz="2400" i="1">
                <a:solidFill>
                  <a:schemeClr val="tx1"/>
                </a:solidFill>
                <a:latin typeface="Times New Roman" panose="02020603050405020304" pitchFamily="18" charset="0"/>
              </a:defRPr>
            </a:lvl3pPr>
            <a:lvl4pPr marL="1602399" indent="-228914" defTabSz="929964">
              <a:defRPr kumimoji="1" sz="2400" i="1">
                <a:solidFill>
                  <a:schemeClr val="tx1"/>
                </a:solidFill>
                <a:latin typeface="Times New Roman" panose="02020603050405020304" pitchFamily="18" charset="0"/>
              </a:defRPr>
            </a:lvl4pPr>
            <a:lvl5pPr marL="2060227" indent="-228914" defTabSz="929964">
              <a:defRPr kumimoji="1" sz="2400" i="1">
                <a:solidFill>
                  <a:schemeClr val="tx1"/>
                </a:solidFill>
                <a:latin typeface="Times New Roman" panose="02020603050405020304" pitchFamily="18" charset="0"/>
              </a:defRPr>
            </a:lvl5pPr>
            <a:lvl6pPr marL="2518055"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6pPr>
            <a:lvl7pPr marL="2975883"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7pPr>
            <a:lvl8pPr marL="3433711"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8pPr>
            <a:lvl9pPr marL="3891539"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C45FBCBF-1832-4558-ABAB-A176B4624C16}" type="datetime1">
              <a:rPr kumimoji="0" lang="en-US" altLang="en-US" sz="1200" i="0"/>
              <a:t>10/11/2023</a:t>
            </a:fld>
            <a:endParaRPr kumimoji="0" lang="en-US" altLang="en-US" sz="1200" i="0"/>
          </a:p>
        </p:txBody>
      </p:sp>
      <p:sp>
        <p:nvSpPr>
          <p:cNvPr id="84995"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9964">
              <a:defRPr kumimoji="1" sz="2400" i="1">
                <a:solidFill>
                  <a:schemeClr val="tx1"/>
                </a:solidFill>
                <a:latin typeface="Times New Roman" panose="02020603050405020304" pitchFamily="18" charset="0"/>
              </a:defRPr>
            </a:lvl1pPr>
            <a:lvl2pPr marL="743970" indent="-286142" defTabSz="929964">
              <a:defRPr kumimoji="1" sz="2400" i="1">
                <a:solidFill>
                  <a:schemeClr val="tx1"/>
                </a:solidFill>
                <a:latin typeface="Times New Roman" panose="02020603050405020304" pitchFamily="18" charset="0"/>
              </a:defRPr>
            </a:lvl2pPr>
            <a:lvl3pPr marL="1144570" indent="-228914" defTabSz="929964">
              <a:defRPr kumimoji="1" sz="2400" i="1">
                <a:solidFill>
                  <a:schemeClr val="tx1"/>
                </a:solidFill>
                <a:latin typeface="Times New Roman" panose="02020603050405020304" pitchFamily="18" charset="0"/>
              </a:defRPr>
            </a:lvl3pPr>
            <a:lvl4pPr marL="1602399" indent="-228914" defTabSz="929964">
              <a:defRPr kumimoji="1" sz="2400" i="1">
                <a:solidFill>
                  <a:schemeClr val="tx1"/>
                </a:solidFill>
                <a:latin typeface="Times New Roman" panose="02020603050405020304" pitchFamily="18" charset="0"/>
              </a:defRPr>
            </a:lvl4pPr>
            <a:lvl5pPr marL="2060227" indent="-228914" defTabSz="929964">
              <a:defRPr kumimoji="1" sz="2400" i="1">
                <a:solidFill>
                  <a:schemeClr val="tx1"/>
                </a:solidFill>
                <a:latin typeface="Times New Roman" panose="02020603050405020304" pitchFamily="18" charset="0"/>
              </a:defRPr>
            </a:lvl5pPr>
            <a:lvl6pPr marL="2518055"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6pPr>
            <a:lvl7pPr marL="2975883"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7pPr>
            <a:lvl8pPr marL="3433711"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8pPr>
            <a:lvl9pPr marL="3891539"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BE90F587-0A18-461E-B7D5-FB3B8A5DE83A}" type="slidenum">
              <a:rPr kumimoji="0" lang="en-US" altLang="en-US" sz="1200" i="0"/>
              <a:pPr/>
              <a:t>40</a:t>
            </a:fld>
            <a:endParaRPr kumimoji="0" lang="en-US" altLang="en-US" sz="1200" i="0"/>
          </a:p>
        </p:txBody>
      </p:sp>
      <p:sp>
        <p:nvSpPr>
          <p:cNvPr id="84996" name="Rectangle 2"/>
          <p:cNvSpPr>
            <a:spLocks noGrp="1" noRot="1" noChangeAspect="1" noChangeArrowheads="1" noTextEdit="1"/>
          </p:cNvSpPr>
          <p:nvPr>
            <p:ph type="sldImg"/>
          </p:nvPr>
        </p:nvSpPr>
        <p:spPr>
          <a:xfrm>
            <a:off x="407988" y="698500"/>
            <a:ext cx="6194425" cy="3484563"/>
          </a:xfrm>
          <a:ln/>
        </p:spPr>
      </p:sp>
      <p:sp>
        <p:nvSpPr>
          <p:cNvPr id="8499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4046551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hlinkClick r:id="rId3"/>
              </a:rPr>
              <a:t>http://www.experian.com/marketing-services/targeting/data-driven-marketing/consumer-view-data.html</a:t>
            </a:r>
            <a:endParaRPr lang="en-US" dirty="0"/>
          </a:p>
          <a:p>
            <a:endParaRPr lang="en-US" dirty="0"/>
          </a:p>
        </p:txBody>
      </p:sp>
      <p:sp>
        <p:nvSpPr>
          <p:cNvPr id="4" name="Date Placeholder 3"/>
          <p:cNvSpPr>
            <a:spLocks noGrp="1"/>
          </p:cNvSpPr>
          <p:nvPr>
            <p:ph type="dt" idx="10"/>
          </p:nvPr>
        </p:nvSpPr>
        <p:spPr/>
        <p:txBody>
          <a:bodyPr/>
          <a:lstStyle/>
          <a:p>
            <a:pPr>
              <a:defRPr/>
            </a:pPr>
            <a:fld id="{6374DA44-4FE3-405F-B94B-1CFF22F047D5}" type="datetime1">
              <a:rPr lang="en-US" altLang="en-US" smtClean="0"/>
              <a:t>10/11/2023</a:t>
            </a:fld>
            <a:endParaRPr lang="en-US" altLang="en-US"/>
          </a:p>
        </p:txBody>
      </p:sp>
      <p:sp>
        <p:nvSpPr>
          <p:cNvPr id="5" name="Slide Number Placeholder 4"/>
          <p:cNvSpPr>
            <a:spLocks noGrp="1"/>
          </p:cNvSpPr>
          <p:nvPr>
            <p:ph type="sldNum" sz="quarter" idx="11"/>
          </p:nvPr>
        </p:nvSpPr>
        <p:spPr/>
        <p:txBody>
          <a:bodyPr/>
          <a:lstStyle/>
          <a:p>
            <a:fld id="{F3BC31B9-CEA6-4A50-9EB5-ED093931D501}" type="slidenum">
              <a:rPr lang="en-US" altLang="en-US" smtClean="0"/>
              <a:pPr/>
              <a:t>47</a:t>
            </a:fld>
            <a:endParaRPr lang="en-US" altLang="en-US"/>
          </a:p>
        </p:txBody>
      </p:sp>
    </p:spTree>
    <p:extLst>
      <p:ext uri="{BB962C8B-B14F-4D97-AF65-F5344CB8AC3E}">
        <p14:creationId xmlns:p14="http://schemas.microsoft.com/office/powerpoint/2010/main" val="2428457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9964">
              <a:defRPr kumimoji="1" sz="2400" i="1">
                <a:solidFill>
                  <a:schemeClr val="tx1"/>
                </a:solidFill>
                <a:latin typeface="Times New Roman" panose="02020603050405020304" pitchFamily="18" charset="0"/>
              </a:defRPr>
            </a:lvl1pPr>
            <a:lvl2pPr marL="743970" indent="-286142" defTabSz="929964">
              <a:defRPr kumimoji="1" sz="2400" i="1">
                <a:solidFill>
                  <a:schemeClr val="tx1"/>
                </a:solidFill>
                <a:latin typeface="Times New Roman" panose="02020603050405020304" pitchFamily="18" charset="0"/>
              </a:defRPr>
            </a:lvl2pPr>
            <a:lvl3pPr marL="1144570" indent="-228914" defTabSz="929964">
              <a:defRPr kumimoji="1" sz="2400" i="1">
                <a:solidFill>
                  <a:schemeClr val="tx1"/>
                </a:solidFill>
                <a:latin typeface="Times New Roman" panose="02020603050405020304" pitchFamily="18" charset="0"/>
              </a:defRPr>
            </a:lvl3pPr>
            <a:lvl4pPr marL="1602399" indent="-228914" defTabSz="929964">
              <a:defRPr kumimoji="1" sz="2400" i="1">
                <a:solidFill>
                  <a:schemeClr val="tx1"/>
                </a:solidFill>
                <a:latin typeface="Times New Roman" panose="02020603050405020304" pitchFamily="18" charset="0"/>
              </a:defRPr>
            </a:lvl4pPr>
            <a:lvl5pPr marL="2060227" indent="-228914" defTabSz="929964">
              <a:defRPr kumimoji="1" sz="2400" i="1">
                <a:solidFill>
                  <a:schemeClr val="tx1"/>
                </a:solidFill>
                <a:latin typeface="Times New Roman" panose="02020603050405020304" pitchFamily="18" charset="0"/>
              </a:defRPr>
            </a:lvl5pPr>
            <a:lvl6pPr marL="2518055"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6pPr>
            <a:lvl7pPr marL="2975883"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7pPr>
            <a:lvl8pPr marL="3433711"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8pPr>
            <a:lvl9pPr marL="3891539"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F87F55DA-2945-44E9-9387-2C70F1C18958}" type="datetime1">
              <a:rPr kumimoji="0" lang="en-US" altLang="en-US" sz="1200" i="0"/>
              <a:t>10/11/2023</a:t>
            </a:fld>
            <a:endParaRPr kumimoji="0" lang="en-US" altLang="en-US" sz="1200" i="0"/>
          </a:p>
        </p:txBody>
      </p:sp>
      <p:sp>
        <p:nvSpPr>
          <p:cNvPr id="66563"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9964">
              <a:defRPr kumimoji="1" sz="2400" i="1">
                <a:solidFill>
                  <a:schemeClr val="tx1"/>
                </a:solidFill>
                <a:latin typeface="Times New Roman" panose="02020603050405020304" pitchFamily="18" charset="0"/>
              </a:defRPr>
            </a:lvl1pPr>
            <a:lvl2pPr marL="743970" indent="-286142" defTabSz="929964">
              <a:defRPr kumimoji="1" sz="2400" i="1">
                <a:solidFill>
                  <a:schemeClr val="tx1"/>
                </a:solidFill>
                <a:latin typeface="Times New Roman" panose="02020603050405020304" pitchFamily="18" charset="0"/>
              </a:defRPr>
            </a:lvl2pPr>
            <a:lvl3pPr marL="1144570" indent="-228914" defTabSz="929964">
              <a:defRPr kumimoji="1" sz="2400" i="1">
                <a:solidFill>
                  <a:schemeClr val="tx1"/>
                </a:solidFill>
                <a:latin typeface="Times New Roman" panose="02020603050405020304" pitchFamily="18" charset="0"/>
              </a:defRPr>
            </a:lvl3pPr>
            <a:lvl4pPr marL="1602399" indent="-228914" defTabSz="929964">
              <a:defRPr kumimoji="1" sz="2400" i="1">
                <a:solidFill>
                  <a:schemeClr val="tx1"/>
                </a:solidFill>
                <a:latin typeface="Times New Roman" panose="02020603050405020304" pitchFamily="18" charset="0"/>
              </a:defRPr>
            </a:lvl4pPr>
            <a:lvl5pPr marL="2060227" indent="-228914" defTabSz="929964">
              <a:defRPr kumimoji="1" sz="2400" i="1">
                <a:solidFill>
                  <a:schemeClr val="tx1"/>
                </a:solidFill>
                <a:latin typeface="Times New Roman" panose="02020603050405020304" pitchFamily="18" charset="0"/>
              </a:defRPr>
            </a:lvl5pPr>
            <a:lvl6pPr marL="2518055"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6pPr>
            <a:lvl7pPr marL="2975883"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7pPr>
            <a:lvl8pPr marL="3433711"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8pPr>
            <a:lvl9pPr marL="3891539"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D3A9E175-B4F6-4F57-A748-30CAB8B30C16}" type="slidenum">
              <a:rPr kumimoji="0" lang="en-US" altLang="en-US" sz="1200" i="0"/>
              <a:pPr/>
              <a:t>3</a:t>
            </a:fld>
            <a:endParaRPr kumimoji="0" lang="en-US" altLang="en-US" sz="1200" i="0"/>
          </a:p>
        </p:txBody>
      </p:sp>
      <p:sp>
        <p:nvSpPr>
          <p:cNvPr id="66564" name="Rectangle 2"/>
          <p:cNvSpPr>
            <a:spLocks noGrp="1" noRot="1" noChangeAspect="1" noChangeArrowheads="1" noTextEdit="1"/>
          </p:cNvSpPr>
          <p:nvPr>
            <p:ph type="sldImg"/>
          </p:nvPr>
        </p:nvSpPr>
        <p:spPr>
          <a:xfrm>
            <a:off x="406400" y="696913"/>
            <a:ext cx="6197600" cy="3486150"/>
          </a:xfrm>
          <a:ln/>
        </p:spPr>
      </p:sp>
      <p:sp>
        <p:nvSpPr>
          <p:cNvPr id="66565" name="Rectangle 3"/>
          <p:cNvSpPr>
            <a:spLocks noGrp="1" noChangeArrowheads="1"/>
          </p:cNvSpPr>
          <p:nvPr>
            <p:ph type="body" idx="1"/>
          </p:nvPr>
        </p:nvSpPr>
        <p:spPr>
          <a:xfrm>
            <a:off x="935144" y="4416110"/>
            <a:ext cx="5140112" cy="418401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2817181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9964">
              <a:defRPr kumimoji="1" sz="2400" i="1">
                <a:solidFill>
                  <a:schemeClr val="tx1"/>
                </a:solidFill>
                <a:latin typeface="Times New Roman" panose="02020603050405020304" pitchFamily="18" charset="0"/>
              </a:defRPr>
            </a:lvl1pPr>
            <a:lvl2pPr marL="743970" indent="-286142" defTabSz="929964">
              <a:defRPr kumimoji="1" sz="2400" i="1">
                <a:solidFill>
                  <a:schemeClr val="tx1"/>
                </a:solidFill>
                <a:latin typeface="Times New Roman" panose="02020603050405020304" pitchFamily="18" charset="0"/>
              </a:defRPr>
            </a:lvl2pPr>
            <a:lvl3pPr marL="1144570" indent="-228914" defTabSz="929964">
              <a:defRPr kumimoji="1" sz="2400" i="1">
                <a:solidFill>
                  <a:schemeClr val="tx1"/>
                </a:solidFill>
                <a:latin typeface="Times New Roman" panose="02020603050405020304" pitchFamily="18" charset="0"/>
              </a:defRPr>
            </a:lvl3pPr>
            <a:lvl4pPr marL="1602399" indent="-228914" defTabSz="929964">
              <a:defRPr kumimoji="1" sz="2400" i="1">
                <a:solidFill>
                  <a:schemeClr val="tx1"/>
                </a:solidFill>
                <a:latin typeface="Times New Roman" panose="02020603050405020304" pitchFamily="18" charset="0"/>
              </a:defRPr>
            </a:lvl4pPr>
            <a:lvl5pPr marL="2060227" indent="-228914" defTabSz="929964">
              <a:defRPr kumimoji="1" sz="2400" i="1">
                <a:solidFill>
                  <a:schemeClr val="tx1"/>
                </a:solidFill>
                <a:latin typeface="Times New Roman" panose="02020603050405020304" pitchFamily="18" charset="0"/>
              </a:defRPr>
            </a:lvl5pPr>
            <a:lvl6pPr marL="2518055"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6pPr>
            <a:lvl7pPr marL="2975883"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7pPr>
            <a:lvl8pPr marL="3433711"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8pPr>
            <a:lvl9pPr marL="3891539"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6ED491D3-E977-47D5-92A1-B48C0CB30F1E}" type="datetime1">
              <a:rPr kumimoji="0" lang="en-US" altLang="en-US" sz="1200" i="0"/>
              <a:t>10/11/2023</a:t>
            </a:fld>
            <a:endParaRPr kumimoji="0" lang="en-US" altLang="en-US" sz="1200" i="0"/>
          </a:p>
        </p:txBody>
      </p:sp>
      <p:sp>
        <p:nvSpPr>
          <p:cNvPr id="67587"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9964">
              <a:defRPr kumimoji="1" sz="2400" i="1">
                <a:solidFill>
                  <a:schemeClr val="tx1"/>
                </a:solidFill>
                <a:latin typeface="Times New Roman" panose="02020603050405020304" pitchFamily="18" charset="0"/>
              </a:defRPr>
            </a:lvl1pPr>
            <a:lvl2pPr marL="743970" indent="-286142" defTabSz="929964">
              <a:defRPr kumimoji="1" sz="2400" i="1">
                <a:solidFill>
                  <a:schemeClr val="tx1"/>
                </a:solidFill>
                <a:latin typeface="Times New Roman" panose="02020603050405020304" pitchFamily="18" charset="0"/>
              </a:defRPr>
            </a:lvl2pPr>
            <a:lvl3pPr marL="1144570" indent="-228914" defTabSz="929964">
              <a:defRPr kumimoji="1" sz="2400" i="1">
                <a:solidFill>
                  <a:schemeClr val="tx1"/>
                </a:solidFill>
                <a:latin typeface="Times New Roman" panose="02020603050405020304" pitchFamily="18" charset="0"/>
              </a:defRPr>
            </a:lvl3pPr>
            <a:lvl4pPr marL="1602399" indent="-228914" defTabSz="929964">
              <a:defRPr kumimoji="1" sz="2400" i="1">
                <a:solidFill>
                  <a:schemeClr val="tx1"/>
                </a:solidFill>
                <a:latin typeface="Times New Roman" panose="02020603050405020304" pitchFamily="18" charset="0"/>
              </a:defRPr>
            </a:lvl4pPr>
            <a:lvl5pPr marL="2060227" indent="-228914" defTabSz="929964">
              <a:defRPr kumimoji="1" sz="2400" i="1">
                <a:solidFill>
                  <a:schemeClr val="tx1"/>
                </a:solidFill>
                <a:latin typeface="Times New Roman" panose="02020603050405020304" pitchFamily="18" charset="0"/>
              </a:defRPr>
            </a:lvl5pPr>
            <a:lvl6pPr marL="2518055"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6pPr>
            <a:lvl7pPr marL="2975883"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7pPr>
            <a:lvl8pPr marL="3433711"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8pPr>
            <a:lvl9pPr marL="3891539"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9A32D765-AB0E-4D3E-9ACB-E8BA14526AD7}" type="slidenum">
              <a:rPr kumimoji="0" lang="en-US" altLang="en-US" sz="1200" i="0"/>
              <a:pPr/>
              <a:t>4</a:t>
            </a:fld>
            <a:endParaRPr kumimoji="0" lang="en-US" altLang="en-US" sz="1200" i="0"/>
          </a:p>
        </p:txBody>
      </p:sp>
      <p:sp>
        <p:nvSpPr>
          <p:cNvPr id="67588" name="Rectangle 2"/>
          <p:cNvSpPr>
            <a:spLocks noGrp="1" noRot="1" noChangeAspect="1" noChangeArrowheads="1" noTextEdit="1"/>
          </p:cNvSpPr>
          <p:nvPr>
            <p:ph type="sldImg"/>
          </p:nvPr>
        </p:nvSpPr>
        <p:spPr>
          <a:xfrm>
            <a:off x="407988" y="698500"/>
            <a:ext cx="6194425" cy="3484563"/>
          </a:xfrm>
          <a:ln/>
        </p:spPr>
      </p:sp>
      <p:sp>
        <p:nvSpPr>
          <p:cNvPr id="6758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1187492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9964">
              <a:defRPr kumimoji="1" sz="2400" i="1">
                <a:solidFill>
                  <a:schemeClr val="tx1"/>
                </a:solidFill>
                <a:latin typeface="Times New Roman" panose="02020603050405020304" pitchFamily="18" charset="0"/>
              </a:defRPr>
            </a:lvl1pPr>
            <a:lvl2pPr marL="743970" indent="-286142" defTabSz="929964">
              <a:defRPr kumimoji="1" sz="2400" i="1">
                <a:solidFill>
                  <a:schemeClr val="tx1"/>
                </a:solidFill>
                <a:latin typeface="Times New Roman" panose="02020603050405020304" pitchFamily="18" charset="0"/>
              </a:defRPr>
            </a:lvl2pPr>
            <a:lvl3pPr marL="1144570" indent="-228914" defTabSz="929964">
              <a:defRPr kumimoji="1" sz="2400" i="1">
                <a:solidFill>
                  <a:schemeClr val="tx1"/>
                </a:solidFill>
                <a:latin typeface="Times New Roman" panose="02020603050405020304" pitchFamily="18" charset="0"/>
              </a:defRPr>
            </a:lvl3pPr>
            <a:lvl4pPr marL="1602399" indent="-228914" defTabSz="929964">
              <a:defRPr kumimoji="1" sz="2400" i="1">
                <a:solidFill>
                  <a:schemeClr val="tx1"/>
                </a:solidFill>
                <a:latin typeface="Times New Roman" panose="02020603050405020304" pitchFamily="18" charset="0"/>
              </a:defRPr>
            </a:lvl4pPr>
            <a:lvl5pPr marL="2060227" indent="-228914" defTabSz="929964">
              <a:defRPr kumimoji="1" sz="2400" i="1">
                <a:solidFill>
                  <a:schemeClr val="tx1"/>
                </a:solidFill>
                <a:latin typeface="Times New Roman" panose="02020603050405020304" pitchFamily="18" charset="0"/>
              </a:defRPr>
            </a:lvl5pPr>
            <a:lvl6pPr marL="2518055"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6pPr>
            <a:lvl7pPr marL="2975883"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7pPr>
            <a:lvl8pPr marL="3433711"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8pPr>
            <a:lvl9pPr marL="3891539"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0F2C463D-84B8-449B-92FA-02C5D2D3C40D}" type="datetime1">
              <a:rPr kumimoji="0" lang="en-US" altLang="en-US" sz="1200" i="0"/>
              <a:t>10/11/2023</a:t>
            </a:fld>
            <a:endParaRPr kumimoji="0" lang="en-US" altLang="en-US" sz="1200" i="0"/>
          </a:p>
        </p:txBody>
      </p:sp>
      <p:sp>
        <p:nvSpPr>
          <p:cNvPr id="68611"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9964">
              <a:defRPr kumimoji="1" sz="2400" i="1">
                <a:solidFill>
                  <a:schemeClr val="tx1"/>
                </a:solidFill>
                <a:latin typeface="Times New Roman" panose="02020603050405020304" pitchFamily="18" charset="0"/>
              </a:defRPr>
            </a:lvl1pPr>
            <a:lvl2pPr marL="743970" indent="-286142" defTabSz="929964">
              <a:defRPr kumimoji="1" sz="2400" i="1">
                <a:solidFill>
                  <a:schemeClr val="tx1"/>
                </a:solidFill>
                <a:latin typeface="Times New Roman" panose="02020603050405020304" pitchFamily="18" charset="0"/>
              </a:defRPr>
            </a:lvl2pPr>
            <a:lvl3pPr marL="1144570" indent="-228914" defTabSz="929964">
              <a:defRPr kumimoji="1" sz="2400" i="1">
                <a:solidFill>
                  <a:schemeClr val="tx1"/>
                </a:solidFill>
                <a:latin typeface="Times New Roman" panose="02020603050405020304" pitchFamily="18" charset="0"/>
              </a:defRPr>
            </a:lvl3pPr>
            <a:lvl4pPr marL="1602399" indent="-228914" defTabSz="929964">
              <a:defRPr kumimoji="1" sz="2400" i="1">
                <a:solidFill>
                  <a:schemeClr val="tx1"/>
                </a:solidFill>
                <a:latin typeface="Times New Roman" panose="02020603050405020304" pitchFamily="18" charset="0"/>
              </a:defRPr>
            </a:lvl4pPr>
            <a:lvl5pPr marL="2060227" indent="-228914" defTabSz="929964">
              <a:defRPr kumimoji="1" sz="2400" i="1">
                <a:solidFill>
                  <a:schemeClr val="tx1"/>
                </a:solidFill>
                <a:latin typeface="Times New Roman" panose="02020603050405020304" pitchFamily="18" charset="0"/>
              </a:defRPr>
            </a:lvl5pPr>
            <a:lvl6pPr marL="2518055"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6pPr>
            <a:lvl7pPr marL="2975883"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7pPr>
            <a:lvl8pPr marL="3433711"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8pPr>
            <a:lvl9pPr marL="3891539"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F99073E9-B3D5-4ABC-BB54-868C458A03BE}" type="slidenum">
              <a:rPr kumimoji="0" lang="en-US" altLang="en-US" sz="1200" i="0"/>
              <a:pPr/>
              <a:t>5</a:t>
            </a:fld>
            <a:endParaRPr kumimoji="0" lang="en-US" altLang="en-US" sz="1200" i="0"/>
          </a:p>
        </p:txBody>
      </p:sp>
      <p:sp>
        <p:nvSpPr>
          <p:cNvPr id="68612" name="Rectangle 2"/>
          <p:cNvSpPr>
            <a:spLocks noGrp="1" noRot="1" noChangeAspect="1" noChangeArrowheads="1" noTextEdit="1"/>
          </p:cNvSpPr>
          <p:nvPr>
            <p:ph type="sldImg"/>
          </p:nvPr>
        </p:nvSpPr>
        <p:spPr>
          <a:xfrm>
            <a:off x="407988" y="698500"/>
            <a:ext cx="6194425" cy="3484563"/>
          </a:xfrm>
          <a:ln/>
        </p:spPr>
      </p:sp>
      <p:sp>
        <p:nvSpPr>
          <p:cNvPr id="6861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573433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9964">
              <a:defRPr kumimoji="1" sz="2400" i="1">
                <a:solidFill>
                  <a:schemeClr val="tx1"/>
                </a:solidFill>
                <a:latin typeface="Times New Roman" panose="02020603050405020304" pitchFamily="18" charset="0"/>
              </a:defRPr>
            </a:lvl1pPr>
            <a:lvl2pPr marL="743970" indent="-286142" defTabSz="929964">
              <a:defRPr kumimoji="1" sz="2400" i="1">
                <a:solidFill>
                  <a:schemeClr val="tx1"/>
                </a:solidFill>
                <a:latin typeface="Times New Roman" panose="02020603050405020304" pitchFamily="18" charset="0"/>
              </a:defRPr>
            </a:lvl2pPr>
            <a:lvl3pPr marL="1144570" indent="-228914" defTabSz="929964">
              <a:defRPr kumimoji="1" sz="2400" i="1">
                <a:solidFill>
                  <a:schemeClr val="tx1"/>
                </a:solidFill>
                <a:latin typeface="Times New Roman" panose="02020603050405020304" pitchFamily="18" charset="0"/>
              </a:defRPr>
            </a:lvl3pPr>
            <a:lvl4pPr marL="1602399" indent="-228914" defTabSz="929964">
              <a:defRPr kumimoji="1" sz="2400" i="1">
                <a:solidFill>
                  <a:schemeClr val="tx1"/>
                </a:solidFill>
                <a:latin typeface="Times New Roman" panose="02020603050405020304" pitchFamily="18" charset="0"/>
              </a:defRPr>
            </a:lvl4pPr>
            <a:lvl5pPr marL="2060227" indent="-228914" defTabSz="929964">
              <a:defRPr kumimoji="1" sz="2400" i="1">
                <a:solidFill>
                  <a:schemeClr val="tx1"/>
                </a:solidFill>
                <a:latin typeface="Times New Roman" panose="02020603050405020304" pitchFamily="18" charset="0"/>
              </a:defRPr>
            </a:lvl5pPr>
            <a:lvl6pPr marL="2518055"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6pPr>
            <a:lvl7pPr marL="2975883"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7pPr>
            <a:lvl8pPr marL="3433711"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8pPr>
            <a:lvl9pPr marL="3891539"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13B7E355-2A68-4FCB-8FC3-F7A6778B955B}" type="datetime1">
              <a:rPr kumimoji="0" lang="en-US" altLang="en-US" sz="1200" i="0"/>
              <a:t>10/11/2023</a:t>
            </a:fld>
            <a:endParaRPr kumimoji="0" lang="en-US" altLang="en-US" sz="1200" i="0"/>
          </a:p>
        </p:txBody>
      </p:sp>
      <p:sp>
        <p:nvSpPr>
          <p:cNvPr id="69635"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9964">
              <a:defRPr kumimoji="1" sz="2400" i="1">
                <a:solidFill>
                  <a:schemeClr val="tx1"/>
                </a:solidFill>
                <a:latin typeface="Times New Roman" panose="02020603050405020304" pitchFamily="18" charset="0"/>
              </a:defRPr>
            </a:lvl1pPr>
            <a:lvl2pPr marL="743970" indent="-286142" defTabSz="929964">
              <a:defRPr kumimoji="1" sz="2400" i="1">
                <a:solidFill>
                  <a:schemeClr val="tx1"/>
                </a:solidFill>
                <a:latin typeface="Times New Roman" panose="02020603050405020304" pitchFamily="18" charset="0"/>
              </a:defRPr>
            </a:lvl2pPr>
            <a:lvl3pPr marL="1144570" indent="-228914" defTabSz="929964">
              <a:defRPr kumimoji="1" sz="2400" i="1">
                <a:solidFill>
                  <a:schemeClr val="tx1"/>
                </a:solidFill>
                <a:latin typeface="Times New Roman" panose="02020603050405020304" pitchFamily="18" charset="0"/>
              </a:defRPr>
            </a:lvl3pPr>
            <a:lvl4pPr marL="1602399" indent="-228914" defTabSz="929964">
              <a:defRPr kumimoji="1" sz="2400" i="1">
                <a:solidFill>
                  <a:schemeClr val="tx1"/>
                </a:solidFill>
                <a:latin typeface="Times New Roman" panose="02020603050405020304" pitchFamily="18" charset="0"/>
              </a:defRPr>
            </a:lvl4pPr>
            <a:lvl5pPr marL="2060227" indent="-228914" defTabSz="929964">
              <a:defRPr kumimoji="1" sz="2400" i="1">
                <a:solidFill>
                  <a:schemeClr val="tx1"/>
                </a:solidFill>
                <a:latin typeface="Times New Roman" panose="02020603050405020304" pitchFamily="18" charset="0"/>
              </a:defRPr>
            </a:lvl5pPr>
            <a:lvl6pPr marL="2518055"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6pPr>
            <a:lvl7pPr marL="2975883"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7pPr>
            <a:lvl8pPr marL="3433711"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8pPr>
            <a:lvl9pPr marL="3891539"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64B50B3E-1ADE-450A-AC36-591A18E23B9C}" type="slidenum">
              <a:rPr kumimoji="0" lang="en-US" altLang="en-US" sz="1200" i="0"/>
              <a:pPr/>
              <a:t>6</a:t>
            </a:fld>
            <a:endParaRPr kumimoji="0" lang="en-US" altLang="en-US" sz="1200" i="0"/>
          </a:p>
        </p:txBody>
      </p:sp>
      <p:sp>
        <p:nvSpPr>
          <p:cNvPr id="69636" name="Rectangle 2"/>
          <p:cNvSpPr>
            <a:spLocks noGrp="1" noRot="1" noChangeAspect="1" noChangeArrowheads="1" noTextEdit="1"/>
          </p:cNvSpPr>
          <p:nvPr>
            <p:ph type="sldImg"/>
          </p:nvPr>
        </p:nvSpPr>
        <p:spPr>
          <a:xfrm>
            <a:off x="407988" y="698500"/>
            <a:ext cx="6194425" cy="3484563"/>
          </a:xfrm>
          <a:ln/>
        </p:spPr>
      </p:sp>
      <p:sp>
        <p:nvSpPr>
          <p:cNvPr id="6963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2628632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9964">
              <a:defRPr kumimoji="1" sz="2400" i="1">
                <a:solidFill>
                  <a:schemeClr val="tx1"/>
                </a:solidFill>
                <a:latin typeface="Times New Roman" panose="02020603050405020304" pitchFamily="18" charset="0"/>
              </a:defRPr>
            </a:lvl1pPr>
            <a:lvl2pPr marL="743970" indent="-286142" defTabSz="929964">
              <a:defRPr kumimoji="1" sz="2400" i="1">
                <a:solidFill>
                  <a:schemeClr val="tx1"/>
                </a:solidFill>
                <a:latin typeface="Times New Roman" panose="02020603050405020304" pitchFamily="18" charset="0"/>
              </a:defRPr>
            </a:lvl2pPr>
            <a:lvl3pPr marL="1144570" indent="-228914" defTabSz="929964">
              <a:defRPr kumimoji="1" sz="2400" i="1">
                <a:solidFill>
                  <a:schemeClr val="tx1"/>
                </a:solidFill>
                <a:latin typeface="Times New Roman" panose="02020603050405020304" pitchFamily="18" charset="0"/>
              </a:defRPr>
            </a:lvl3pPr>
            <a:lvl4pPr marL="1602399" indent="-228914" defTabSz="929964">
              <a:defRPr kumimoji="1" sz="2400" i="1">
                <a:solidFill>
                  <a:schemeClr val="tx1"/>
                </a:solidFill>
                <a:latin typeface="Times New Roman" panose="02020603050405020304" pitchFamily="18" charset="0"/>
              </a:defRPr>
            </a:lvl4pPr>
            <a:lvl5pPr marL="2060227" indent="-228914" defTabSz="929964">
              <a:defRPr kumimoji="1" sz="2400" i="1">
                <a:solidFill>
                  <a:schemeClr val="tx1"/>
                </a:solidFill>
                <a:latin typeface="Times New Roman" panose="02020603050405020304" pitchFamily="18" charset="0"/>
              </a:defRPr>
            </a:lvl5pPr>
            <a:lvl6pPr marL="2518055"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6pPr>
            <a:lvl7pPr marL="2975883"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7pPr>
            <a:lvl8pPr marL="3433711"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8pPr>
            <a:lvl9pPr marL="3891539"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5CB0017C-698D-46C8-8F4B-081E3C636AB8}" type="datetime1">
              <a:rPr kumimoji="0" lang="en-US" altLang="en-US" sz="1200" i="0"/>
              <a:t>10/11/2023</a:t>
            </a:fld>
            <a:endParaRPr kumimoji="0" lang="en-US" altLang="en-US" sz="1200" i="0"/>
          </a:p>
        </p:txBody>
      </p:sp>
      <p:sp>
        <p:nvSpPr>
          <p:cNvPr id="70659"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9964">
              <a:defRPr kumimoji="1" sz="2400" i="1">
                <a:solidFill>
                  <a:schemeClr val="tx1"/>
                </a:solidFill>
                <a:latin typeface="Times New Roman" panose="02020603050405020304" pitchFamily="18" charset="0"/>
              </a:defRPr>
            </a:lvl1pPr>
            <a:lvl2pPr marL="743970" indent="-286142" defTabSz="929964">
              <a:defRPr kumimoji="1" sz="2400" i="1">
                <a:solidFill>
                  <a:schemeClr val="tx1"/>
                </a:solidFill>
                <a:latin typeface="Times New Roman" panose="02020603050405020304" pitchFamily="18" charset="0"/>
              </a:defRPr>
            </a:lvl2pPr>
            <a:lvl3pPr marL="1144570" indent="-228914" defTabSz="929964">
              <a:defRPr kumimoji="1" sz="2400" i="1">
                <a:solidFill>
                  <a:schemeClr val="tx1"/>
                </a:solidFill>
                <a:latin typeface="Times New Roman" panose="02020603050405020304" pitchFamily="18" charset="0"/>
              </a:defRPr>
            </a:lvl3pPr>
            <a:lvl4pPr marL="1602399" indent="-228914" defTabSz="929964">
              <a:defRPr kumimoji="1" sz="2400" i="1">
                <a:solidFill>
                  <a:schemeClr val="tx1"/>
                </a:solidFill>
                <a:latin typeface="Times New Roman" panose="02020603050405020304" pitchFamily="18" charset="0"/>
              </a:defRPr>
            </a:lvl4pPr>
            <a:lvl5pPr marL="2060227" indent="-228914" defTabSz="929964">
              <a:defRPr kumimoji="1" sz="2400" i="1">
                <a:solidFill>
                  <a:schemeClr val="tx1"/>
                </a:solidFill>
                <a:latin typeface="Times New Roman" panose="02020603050405020304" pitchFamily="18" charset="0"/>
              </a:defRPr>
            </a:lvl5pPr>
            <a:lvl6pPr marL="2518055"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6pPr>
            <a:lvl7pPr marL="2975883"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7pPr>
            <a:lvl8pPr marL="3433711"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8pPr>
            <a:lvl9pPr marL="3891539"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FA593328-CE26-41D6-A338-C5E59AB066BA}" type="slidenum">
              <a:rPr kumimoji="0" lang="en-US" altLang="en-US" sz="1200" i="0"/>
              <a:pPr/>
              <a:t>7</a:t>
            </a:fld>
            <a:endParaRPr kumimoji="0" lang="en-US" altLang="en-US" sz="1200" i="0"/>
          </a:p>
        </p:txBody>
      </p:sp>
      <p:sp>
        <p:nvSpPr>
          <p:cNvPr id="70660" name="Rectangle 2"/>
          <p:cNvSpPr>
            <a:spLocks noGrp="1" noRot="1" noChangeAspect="1" noChangeArrowheads="1" noTextEdit="1"/>
          </p:cNvSpPr>
          <p:nvPr>
            <p:ph type="sldImg"/>
          </p:nvPr>
        </p:nvSpPr>
        <p:spPr>
          <a:xfrm>
            <a:off x="406400" y="696913"/>
            <a:ext cx="6197600" cy="3486150"/>
          </a:xfrm>
          <a:ln/>
        </p:spPr>
      </p:sp>
      <p:sp>
        <p:nvSpPr>
          <p:cNvPr id="70661" name="Rectangle 3"/>
          <p:cNvSpPr>
            <a:spLocks noGrp="1" noChangeArrowheads="1"/>
          </p:cNvSpPr>
          <p:nvPr>
            <p:ph type="body" idx="1"/>
          </p:nvPr>
        </p:nvSpPr>
        <p:spPr>
          <a:xfrm>
            <a:off x="935144" y="4416110"/>
            <a:ext cx="5140112" cy="418401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271992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9964">
              <a:defRPr kumimoji="1" sz="2400" i="1">
                <a:solidFill>
                  <a:schemeClr val="tx1"/>
                </a:solidFill>
                <a:latin typeface="Times New Roman" panose="02020603050405020304" pitchFamily="18" charset="0"/>
              </a:defRPr>
            </a:lvl1pPr>
            <a:lvl2pPr marL="743970" indent="-286142" defTabSz="929964">
              <a:defRPr kumimoji="1" sz="2400" i="1">
                <a:solidFill>
                  <a:schemeClr val="tx1"/>
                </a:solidFill>
                <a:latin typeface="Times New Roman" panose="02020603050405020304" pitchFamily="18" charset="0"/>
              </a:defRPr>
            </a:lvl2pPr>
            <a:lvl3pPr marL="1144570" indent="-228914" defTabSz="929964">
              <a:defRPr kumimoji="1" sz="2400" i="1">
                <a:solidFill>
                  <a:schemeClr val="tx1"/>
                </a:solidFill>
                <a:latin typeface="Times New Roman" panose="02020603050405020304" pitchFamily="18" charset="0"/>
              </a:defRPr>
            </a:lvl3pPr>
            <a:lvl4pPr marL="1602399" indent="-228914" defTabSz="929964">
              <a:defRPr kumimoji="1" sz="2400" i="1">
                <a:solidFill>
                  <a:schemeClr val="tx1"/>
                </a:solidFill>
                <a:latin typeface="Times New Roman" panose="02020603050405020304" pitchFamily="18" charset="0"/>
              </a:defRPr>
            </a:lvl4pPr>
            <a:lvl5pPr marL="2060227" indent="-228914" defTabSz="929964">
              <a:defRPr kumimoji="1" sz="2400" i="1">
                <a:solidFill>
                  <a:schemeClr val="tx1"/>
                </a:solidFill>
                <a:latin typeface="Times New Roman" panose="02020603050405020304" pitchFamily="18" charset="0"/>
              </a:defRPr>
            </a:lvl5pPr>
            <a:lvl6pPr marL="2518055"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6pPr>
            <a:lvl7pPr marL="2975883"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7pPr>
            <a:lvl8pPr marL="3433711"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8pPr>
            <a:lvl9pPr marL="3891539"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11C799D1-1AD1-40AA-8D7F-7B12D8D88665}" type="datetime1">
              <a:rPr kumimoji="0" lang="en-US" altLang="en-US" sz="1200" i="0"/>
              <a:t>10/11/2023</a:t>
            </a:fld>
            <a:endParaRPr kumimoji="0" lang="en-US" altLang="en-US" sz="1200" i="0"/>
          </a:p>
        </p:txBody>
      </p:sp>
      <p:sp>
        <p:nvSpPr>
          <p:cNvPr id="72707"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9964">
              <a:defRPr kumimoji="1" sz="2400" i="1">
                <a:solidFill>
                  <a:schemeClr val="tx1"/>
                </a:solidFill>
                <a:latin typeface="Times New Roman" panose="02020603050405020304" pitchFamily="18" charset="0"/>
              </a:defRPr>
            </a:lvl1pPr>
            <a:lvl2pPr marL="743970" indent="-286142" defTabSz="929964">
              <a:defRPr kumimoji="1" sz="2400" i="1">
                <a:solidFill>
                  <a:schemeClr val="tx1"/>
                </a:solidFill>
                <a:latin typeface="Times New Roman" panose="02020603050405020304" pitchFamily="18" charset="0"/>
              </a:defRPr>
            </a:lvl2pPr>
            <a:lvl3pPr marL="1144570" indent="-228914" defTabSz="929964">
              <a:defRPr kumimoji="1" sz="2400" i="1">
                <a:solidFill>
                  <a:schemeClr val="tx1"/>
                </a:solidFill>
                <a:latin typeface="Times New Roman" panose="02020603050405020304" pitchFamily="18" charset="0"/>
              </a:defRPr>
            </a:lvl3pPr>
            <a:lvl4pPr marL="1602399" indent="-228914" defTabSz="929964">
              <a:defRPr kumimoji="1" sz="2400" i="1">
                <a:solidFill>
                  <a:schemeClr val="tx1"/>
                </a:solidFill>
                <a:latin typeface="Times New Roman" panose="02020603050405020304" pitchFamily="18" charset="0"/>
              </a:defRPr>
            </a:lvl4pPr>
            <a:lvl5pPr marL="2060227" indent="-228914" defTabSz="929964">
              <a:defRPr kumimoji="1" sz="2400" i="1">
                <a:solidFill>
                  <a:schemeClr val="tx1"/>
                </a:solidFill>
                <a:latin typeface="Times New Roman" panose="02020603050405020304" pitchFamily="18" charset="0"/>
              </a:defRPr>
            </a:lvl5pPr>
            <a:lvl6pPr marL="2518055"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6pPr>
            <a:lvl7pPr marL="2975883"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7pPr>
            <a:lvl8pPr marL="3433711"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8pPr>
            <a:lvl9pPr marL="3891539"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5CE4A057-132D-48E2-A86D-754E316301CF}" type="slidenum">
              <a:rPr kumimoji="0" lang="en-US" altLang="en-US" sz="1200" i="0"/>
              <a:pPr/>
              <a:t>8</a:t>
            </a:fld>
            <a:endParaRPr kumimoji="0" lang="en-US" altLang="en-US" sz="1200" i="0"/>
          </a:p>
        </p:txBody>
      </p:sp>
      <p:sp>
        <p:nvSpPr>
          <p:cNvPr id="72708" name="Rectangle 2"/>
          <p:cNvSpPr>
            <a:spLocks noGrp="1" noRot="1" noChangeAspect="1" noChangeArrowheads="1" noTextEdit="1"/>
          </p:cNvSpPr>
          <p:nvPr>
            <p:ph type="sldImg"/>
          </p:nvPr>
        </p:nvSpPr>
        <p:spPr>
          <a:xfrm>
            <a:off x="407988" y="698500"/>
            <a:ext cx="6194425" cy="3484563"/>
          </a:xfrm>
          <a:ln/>
        </p:spPr>
      </p:sp>
      <p:sp>
        <p:nvSpPr>
          <p:cNvPr id="7270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469262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9964">
              <a:defRPr kumimoji="1" sz="2400" i="1">
                <a:solidFill>
                  <a:schemeClr val="tx1"/>
                </a:solidFill>
                <a:latin typeface="Times New Roman" panose="02020603050405020304" pitchFamily="18" charset="0"/>
              </a:defRPr>
            </a:lvl1pPr>
            <a:lvl2pPr marL="743970" indent="-286142" defTabSz="929964">
              <a:defRPr kumimoji="1" sz="2400" i="1">
                <a:solidFill>
                  <a:schemeClr val="tx1"/>
                </a:solidFill>
                <a:latin typeface="Times New Roman" panose="02020603050405020304" pitchFamily="18" charset="0"/>
              </a:defRPr>
            </a:lvl2pPr>
            <a:lvl3pPr marL="1144570" indent="-228914" defTabSz="929964">
              <a:defRPr kumimoji="1" sz="2400" i="1">
                <a:solidFill>
                  <a:schemeClr val="tx1"/>
                </a:solidFill>
                <a:latin typeface="Times New Roman" panose="02020603050405020304" pitchFamily="18" charset="0"/>
              </a:defRPr>
            </a:lvl3pPr>
            <a:lvl4pPr marL="1602399" indent="-228914" defTabSz="929964">
              <a:defRPr kumimoji="1" sz="2400" i="1">
                <a:solidFill>
                  <a:schemeClr val="tx1"/>
                </a:solidFill>
                <a:latin typeface="Times New Roman" panose="02020603050405020304" pitchFamily="18" charset="0"/>
              </a:defRPr>
            </a:lvl4pPr>
            <a:lvl5pPr marL="2060227" indent="-228914" defTabSz="929964">
              <a:defRPr kumimoji="1" sz="2400" i="1">
                <a:solidFill>
                  <a:schemeClr val="tx1"/>
                </a:solidFill>
                <a:latin typeface="Times New Roman" panose="02020603050405020304" pitchFamily="18" charset="0"/>
              </a:defRPr>
            </a:lvl5pPr>
            <a:lvl6pPr marL="2518055"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6pPr>
            <a:lvl7pPr marL="2975883"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7pPr>
            <a:lvl8pPr marL="3433711"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8pPr>
            <a:lvl9pPr marL="3891539"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A93325CE-8390-4EA7-9070-97314EF99E84}" type="datetime1">
              <a:rPr kumimoji="0" lang="en-US" altLang="en-US" sz="1200" i="0"/>
              <a:t>10/11/2023</a:t>
            </a:fld>
            <a:endParaRPr kumimoji="0" lang="en-US" altLang="en-US" sz="1200" i="0"/>
          </a:p>
        </p:txBody>
      </p:sp>
      <p:sp>
        <p:nvSpPr>
          <p:cNvPr id="74755"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9964">
              <a:defRPr kumimoji="1" sz="2400" i="1">
                <a:solidFill>
                  <a:schemeClr val="tx1"/>
                </a:solidFill>
                <a:latin typeface="Times New Roman" panose="02020603050405020304" pitchFamily="18" charset="0"/>
              </a:defRPr>
            </a:lvl1pPr>
            <a:lvl2pPr marL="743970" indent="-286142" defTabSz="929964">
              <a:defRPr kumimoji="1" sz="2400" i="1">
                <a:solidFill>
                  <a:schemeClr val="tx1"/>
                </a:solidFill>
                <a:latin typeface="Times New Roman" panose="02020603050405020304" pitchFamily="18" charset="0"/>
              </a:defRPr>
            </a:lvl2pPr>
            <a:lvl3pPr marL="1144570" indent="-228914" defTabSz="929964">
              <a:defRPr kumimoji="1" sz="2400" i="1">
                <a:solidFill>
                  <a:schemeClr val="tx1"/>
                </a:solidFill>
                <a:latin typeface="Times New Roman" panose="02020603050405020304" pitchFamily="18" charset="0"/>
              </a:defRPr>
            </a:lvl3pPr>
            <a:lvl4pPr marL="1602399" indent="-228914" defTabSz="929964">
              <a:defRPr kumimoji="1" sz="2400" i="1">
                <a:solidFill>
                  <a:schemeClr val="tx1"/>
                </a:solidFill>
                <a:latin typeface="Times New Roman" panose="02020603050405020304" pitchFamily="18" charset="0"/>
              </a:defRPr>
            </a:lvl4pPr>
            <a:lvl5pPr marL="2060227" indent="-228914" defTabSz="929964">
              <a:defRPr kumimoji="1" sz="2400" i="1">
                <a:solidFill>
                  <a:schemeClr val="tx1"/>
                </a:solidFill>
                <a:latin typeface="Times New Roman" panose="02020603050405020304" pitchFamily="18" charset="0"/>
              </a:defRPr>
            </a:lvl5pPr>
            <a:lvl6pPr marL="2518055"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6pPr>
            <a:lvl7pPr marL="2975883"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7pPr>
            <a:lvl8pPr marL="3433711"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8pPr>
            <a:lvl9pPr marL="3891539"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D45BCD40-1316-402B-B96D-DFFD7048A80F}" type="slidenum">
              <a:rPr kumimoji="0" lang="en-US" altLang="en-US" sz="1200" i="0"/>
              <a:pPr/>
              <a:t>12</a:t>
            </a:fld>
            <a:endParaRPr kumimoji="0" lang="en-US" altLang="en-US" sz="1200" i="0"/>
          </a:p>
        </p:txBody>
      </p:sp>
      <p:sp>
        <p:nvSpPr>
          <p:cNvPr id="74756" name="Rectangle 2"/>
          <p:cNvSpPr>
            <a:spLocks noGrp="1" noRot="1" noChangeAspect="1" noChangeArrowheads="1" noTextEdit="1"/>
          </p:cNvSpPr>
          <p:nvPr>
            <p:ph type="sldImg"/>
          </p:nvPr>
        </p:nvSpPr>
        <p:spPr>
          <a:xfrm>
            <a:off x="406400" y="696913"/>
            <a:ext cx="6197600" cy="3486150"/>
          </a:xfrm>
          <a:ln/>
        </p:spPr>
      </p:sp>
      <p:sp>
        <p:nvSpPr>
          <p:cNvPr id="74757" name="Rectangle 3"/>
          <p:cNvSpPr>
            <a:spLocks noGrp="1" noChangeArrowheads="1"/>
          </p:cNvSpPr>
          <p:nvPr>
            <p:ph type="body" idx="1"/>
          </p:nvPr>
        </p:nvSpPr>
        <p:spPr>
          <a:xfrm>
            <a:off x="935144" y="4416110"/>
            <a:ext cx="5140112" cy="418401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4140200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1"/>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9964">
              <a:defRPr kumimoji="1" sz="2400" i="1">
                <a:solidFill>
                  <a:schemeClr val="tx1"/>
                </a:solidFill>
                <a:latin typeface="Times New Roman" panose="02020603050405020304" pitchFamily="18" charset="0"/>
              </a:defRPr>
            </a:lvl1pPr>
            <a:lvl2pPr marL="743970" indent="-286142" defTabSz="929964">
              <a:defRPr kumimoji="1" sz="2400" i="1">
                <a:solidFill>
                  <a:schemeClr val="tx1"/>
                </a:solidFill>
                <a:latin typeface="Times New Roman" panose="02020603050405020304" pitchFamily="18" charset="0"/>
              </a:defRPr>
            </a:lvl2pPr>
            <a:lvl3pPr marL="1144570" indent="-228914" defTabSz="929964">
              <a:defRPr kumimoji="1" sz="2400" i="1">
                <a:solidFill>
                  <a:schemeClr val="tx1"/>
                </a:solidFill>
                <a:latin typeface="Times New Roman" panose="02020603050405020304" pitchFamily="18" charset="0"/>
              </a:defRPr>
            </a:lvl3pPr>
            <a:lvl4pPr marL="1602399" indent="-228914" defTabSz="929964">
              <a:defRPr kumimoji="1" sz="2400" i="1">
                <a:solidFill>
                  <a:schemeClr val="tx1"/>
                </a:solidFill>
                <a:latin typeface="Times New Roman" panose="02020603050405020304" pitchFamily="18" charset="0"/>
              </a:defRPr>
            </a:lvl4pPr>
            <a:lvl5pPr marL="2060227" indent="-228914" defTabSz="929964">
              <a:defRPr kumimoji="1" sz="2400" i="1">
                <a:solidFill>
                  <a:schemeClr val="tx1"/>
                </a:solidFill>
                <a:latin typeface="Times New Roman" panose="02020603050405020304" pitchFamily="18" charset="0"/>
              </a:defRPr>
            </a:lvl5pPr>
            <a:lvl6pPr marL="2518055"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6pPr>
            <a:lvl7pPr marL="2975883"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7pPr>
            <a:lvl8pPr marL="3433711"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8pPr>
            <a:lvl9pPr marL="3891539"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9B5EA6B4-74F2-4020-9D21-C72F15B84490}" type="datetime1">
              <a:rPr kumimoji="0" lang="en-US" altLang="en-US" sz="1200" i="0"/>
              <a:t>10/11/2023</a:t>
            </a:fld>
            <a:endParaRPr kumimoji="0" lang="en-US" altLang="en-US" sz="1200" i="0"/>
          </a:p>
        </p:txBody>
      </p:sp>
      <p:sp>
        <p:nvSpPr>
          <p:cNvPr id="78851" name="Rectangle 1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9964">
              <a:defRPr kumimoji="1" sz="2400" i="1">
                <a:solidFill>
                  <a:schemeClr val="tx1"/>
                </a:solidFill>
                <a:latin typeface="Times New Roman" panose="02020603050405020304" pitchFamily="18" charset="0"/>
              </a:defRPr>
            </a:lvl1pPr>
            <a:lvl2pPr marL="743970" indent="-286142" defTabSz="929964">
              <a:defRPr kumimoji="1" sz="2400" i="1">
                <a:solidFill>
                  <a:schemeClr val="tx1"/>
                </a:solidFill>
                <a:latin typeface="Times New Roman" panose="02020603050405020304" pitchFamily="18" charset="0"/>
              </a:defRPr>
            </a:lvl2pPr>
            <a:lvl3pPr marL="1144570" indent="-228914" defTabSz="929964">
              <a:defRPr kumimoji="1" sz="2400" i="1">
                <a:solidFill>
                  <a:schemeClr val="tx1"/>
                </a:solidFill>
                <a:latin typeface="Times New Roman" panose="02020603050405020304" pitchFamily="18" charset="0"/>
              </a:defRPr>
            </a:lvl3pPr>
            <a:lvl4pPr marL="1602399" indent="-228914" defTabSz="929964">
              <a:defRPr kumimoji="1" sz="2400" i="1">
                <a:solidFill>
                  <a:schemeClr val="tx1"/>
                </a:solidFill>
                <a:latin typeface="Times New Roman" panose="02020603050405020304" pitchFamily="18" charset="0"/>
              </a:defRPr>
            </a:lvl4pPr>
            <a:lvl5pPr marL="2060227" indent="-228914" defTabSz="929964">
              <a:defRPr kumimoji="1" sz="2400" i="1">
                <a:solidFill>
                  <a:schemeClr val="tx1"/>
                </a:solidFill>
                <a:latin typeface="Times New Roman" panose="02020603050405020304" pitchFamily="18" charset="0"/>
              </a:defRPr>
            </a:lvl5pPr>
            <a:lvl6pPr marL="2518055"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6pPr>
            <a:lvl7pPr marL="2975883"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7pPr>
            <a:lvl8pPr marL="3433711"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8pPr>
            <a:lvl9pPr marL="3891539" indent="-228914" defTabSz="929964"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1EBF6D36-ADF1-4B08-8181-7EAAEB1B581F}" type="slidenum">
              <a:rPr kumimoji="0" lang="en-US" altLang="en-US" sz="1200" i="0"/>
              <a:pPr/>
              <a:t>13</a:t>
            </a:fld>
            <a:endParaRPr kumimoji="0" lang="en-US" altLang="en-US" sz="1200" i="0"/>
          </a:p>
        </p:txBody>
      </p:sp>
      <p:sp>
        <p:nvSpPr>
          <p:cNvPr id="78852" name="Rectangle 2"/>
          <p:cNvSpPr>
            <a:spLocks noGrp="1" noRot="1" noChangeAspect="1" noChangeArrowheads="1" noTextEdit="1"/>
          </p:cNvSpPr>
          <p:nvPr>
            <p:ph type="sldImg"/>
          </p:nvPr>
        </p:nvSpPr>
        <p:spPr>
          <a:xfrm>
            <a:off x="407988" y="698500"/>
            <a:ext cx="6194425" cy="3484563"/>
          </a:xfrm>
          <a:ln/>
        </p:spPr>
      </p:sp>
      <p:sp>
        <p:nvSpPr>
          <p:cNvPr id="7885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2584751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4233" y="3200400"/>
            <a:ext cx="12196233" cy="0"/>
          </a:xfrm>
          <a:prstGeom prst="line">
            <a:avLst/>
          </a:prstGeom>
          <a:noFill/>
          <a:ln w="12700" cap="sq">
            <a:solidFill>
              <a:schemeClr val="bg2"/>
            </a:solidFill>
            <a:round/>
            <a:headEnd type="none" w="sm" len="sm"/>
            <a:tailEnd type="none" w="sm" len="sm"/>
          </a:ln>
          <a:effectLst/>
        </p:spPr>
        <p:txBody>
          <a:bodyPr/>
          <a:lstStyle/>
          <a:p>
            <a:pPr>
              <a:defRPr/>
            </a:pPr>
            <a:endParaRPr lang="en-US" sz="2400"/>
          </a:p>
        </p:txBody>
      </p:sp>
      <p:sp>
        <p:nvSpPr>
          <p:cNvPr id="3076" name="Rectangle 4"/>
          <p:cNvSpPr>
            <a:spLocks noGrp="1" noChangeArrowheads="1"/>
          </p:cNvSpPr>
          <p:nvPr>
            <p:ph type="ctrTitle" sz="quarter"/>
          </p:nvPr>
        </p:nvSpPr>
        <p:spPr>
          <a:xfrm>
            <a:off x="2133600" y="533400"/>
            <a:ext cx="10058400" cy="2590800"/>
          </a:xfrm>
        </p:spPr>
        <p:txBody>
          <a:bodyPr anchor="b"/>
          <a:lstStyle>
            <a:lvl1pPr algn="l">
              <a:lnSpc>
                <a:spcPct val="80000"/>
              </a:lnSpc>
              <a:defRPr sz="6600"/>
            </a:lvl1pPr>
          </a:lstStyle>
          <a:p>
            <a:r>
              <a:rPr lang="en-US" altLang="en-US"/>
              <a:t>Click to edit Master title style</a:t>
            </a:r>
          </a:p>
        </p:txBody>
      </p:sp>
      <p:sp>
        <p:nvSpPr>
          <p:cNvPr id="3077" name="Rectangle 5"/>
          <p:cNvSpPr>
            <a:spLocks noGrp="1" noChangeArrowheads="1"/>
          </p:cNvSpPr>
          <p:nvPr>
            <p:ph type="subTitle" sz="quarter" idx="1"/>
          </p:nvPr>
        </p:nvSpPr>
        <p:spPr>
          <a:xfrm>
            <a:off x="3759200" y="3581400"/>
            <a:ext cx="8128000" cy="1752600"/>
          </a:xfrm>
        </p:spPr>
        <p:txBody>
          <a:bodyPr/>
          <a:lstStyle>
            <a:lvl1pPr marL="0" indent="0">
              <a:buFont typeface="Monotype Sorts" pitchFamily="2" charset="2"/>
              <a:buNone/>
              <a:defRPr sz="2800"/>
            </a:lvl1pPr>
          </a:lstStyle>
          <a:p>
            <a:r>
              <a:rPr lang="en-US" altLang="en-US"/>
              <a:t>Click to edit Master subtitle style</a:t>
            </a:r>
          </a:p>
        </p:txBody>
      </p:sp>
      <p:sp>
        <p:nvSpPr>
          <p:cNvPr id="6" name="Rectangle 6"/>
          <p:cNvSpPr>
            <a:spLocks noGrp="1" noChangeArrowheads="1"/>
          </p:cNvSpPr>
          <p:nvPr>
            <p:ph type="dt" sz="quarter" idx="10"/>
          </p:nvPr>
        </p:nvSpPr>
        <p:spPr/>
        <p:txBody>
          <a:bodyPr/>
          <a:lstStyle>
            <a:lvl1pPr>
              <a:defRPr>
                <a:solidFill>
                  <a:schemeClr val="hlink"/>
                </a:solidFill>
              </a:defRPr>
            </a:lvl1pPr>
          </a:lstStyle>
          <a:p>
            <a:pPr>
              <a:defRPr/>
            </a:pPr>
            <a:fld id="{1BD879DD-DBAC-4FEC-B433-06E16EE0AC45}" type="datetime4">
              <a:rPr lang="en-US" smtClean="0"/>
              <a:t>October 11, 2023</a:t>
            </a:fld>
            <a:endParaRPr lang="en-US" altLang="en-US"/>
          </a:p>
        </p:txBody>
      </p:sp>
      <p:sp>
        <p:nvSpPr>
          <p:cNvPr id="7" name="Rectangle 7"/>
          <p:cNvSpPr>
            <a:spLocks noGrp="1" noChangeArrowheads="1"/>
          </p:cNvSpPr>
          <p:nvPr>
            <p:ph type="ftr" sz="quarter" idx="11"/>
          </p:nvPr>
        </p:nvSpPr>
        <p:spPr/>
        <p:txBody>
          <a:bodyPr/>
          <a:lstStyle>
            <a:lvl1pPr>
              <a:defRPr>
                <a:solidFill>
                  <a:schemeClr val="hlink"/>
                </a:solidFill>
              </a:defRPr>
            </a:lvl1pPr>
          </a:lstStyle>
          <a:p>
            <a:pPr>
              <a:defRPr/>
            </a:pPr>
            <a:endParaRPr lang="en-US" altLang="en-US" dirty="0"/>
          </a:p>
        </p:txBody>
      </p:sp>
      <p:sp>
        <p:nvSpPr>
          <p:cNvPr id="8" name="Rectangle 8"/>
          <p:cNvSpPr>
            <a:spLocks noGrp="1" noChangeArrowheads="1"/>
          </p:cNvSpPr>
          <p:nvPr>
            <p:ph type="sldNum" sz="quarter" idx="12"/>
          </p:nvPr>
        </p:nvSpPr>
        <p:spPr/>
        <p:txBody>
          <a:bodyPr/>
          <a:lstStyle>
            <a:lvl1pPr>
              <a:defRPr>
                <a:solidFill>
                  <a:schemeClr val="hlink"/>
                </a:solidFill>
              </a:defRPr>
            </a:lvl1pPr>
          </a:lstStyle>
          <a:p>
            <a:fld id="{EBDF86D1-C266-432A-894F-3784E4AF6931}" type="slidenum">
              <a:rPr lang="en-US" altLang="en-US"/>
              <a:pPr/>
              <a:t>‹#›</a:t>
            </a:fld>
            <a:endParaRPr lang="en-US" altLang="en-US"/>
          </a:p>
        </p:txBody>
      </p:sp>
    </p:spTree>
    <p:extLst>
      <p:ext uri="{BB962C8B-B14F-4D97-AF65-F5344CB8AC3E}">
        <p14:creationId xmlns:p14="http://schemas.microsoft.com/office/powerpoint/2010/main" val="2170734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02197146-F855-4F85-8A6E-FFB11EAA436F}" type="datetime4">
              <a:rPr lang="en-US" smtClean="0"/>
              <a:t>October 11, 2023</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dirty="0">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5D7A939F-0A07-4D96-85FD-4C53B9147E0E}" type="slidenum">
              <a:rPr lang="en-US" altLang="en-US"/>
              <a:pPr/>
              <a:t>‹#›</a:t>
            </a:fld>
            <a:endParaRPr lang="en-US" altLang="en-US"/>
          </a:p>
        </p:txBody>
      </p:sp>
    </p:spTree>
    <p:extLst>
      <p:ext uri="{BB962C8B-B14F-4D97-AF65-F5344CB8AC3E}">
        <p14:creationId xmlns:p14="http://schemas.microsoft.com/office/powerpoint/2010/main" val="3418080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4800" y="304800"/>
            <a:ext cx="27940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304800"/>
            <a:ext cx="8178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BC85AD90-9ED0-4400-9E68-2D9E5EACE306}" type="datetime4">
              <a:rPr lang="en-US" smtClean="0"/>
              <a:t>October 11, 2023</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dirty="0">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EB6750E5-D21D-473B-B4CE-716D1C5F063D}" type="slidenum">
              <a:rPr lang="en-US" altLang="en-US"/>
              <a:pPr/>
              <a:t>‹#›</a:t>
            </a:fld>
            <a:endParaRPr lang="en-US" altLang="en-US"/>
          </a:p>
        </p:txBody>
      </p:sp>
    </p:spTree>
    <p:extLst>
      <p:ext uri="{BB962C8B-B14F-4D97-AF65-F5344CB8AC3E}">
        <p14:creationId xmlns:p14="http://schemas.microsoft.com/office/powerpoint/2010/main" val="2821393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400"/>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
              <a:defRPr sz="4000"/>
            </a:lvl1pPr>
            <a:lvl2pPr marL="742950" indent="-285750">
              <a:buFont typeface="Wingdings" panose="05000000000000000000" pitchFamily="2" charset="2"/>
              <a:buChar char="§"/>
              <a:defRPr sz="3600"/>
            </a:lvl2pPr>
            <a:lvl3pPr marL="1143000" indent="-228600">
              <a:buFont typeface="Wingdings" panose="05000000000000000000" pitchFamily="2" charset="2"/>
              <a:buChar char="§"/>
              <a:defRPr sz="3600"/>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dt" sz="half" idx="10"/>
          </p:nvPr>
        </p:nvSpPr>
        <p:spPr>
          <a:ln/>
        </p:spPr>
        <p:txBody>
          <a:bodyPr/>
          <a:lstStyle>
            <a:lvl1pPr>
              <a:defRPr/>
            </a:lvl1pPr>
          </a:lstStyle>
          <a:p>
            <a:pPr>
              <a:defRPr/>
            </a:pPr>
            <a:fld id="{F03600AF-B6CB-42B8-B030-45485113411C}" type="datetime4">
              <a:rPr lang="en-US" smtClean="0"/>
              <a:t>October 11, 2023</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dirty="0">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A6B98BF9-CD2E-4694-970D-460070B785BA}" type="slidenum">
              <a:rPr lang="en-US" altLang="en-US"/>
              <a:pPr/>
              <a:t>‹#›</a:t>
            </a:fld>
            <a:endParaRPr lang="en-US" altLang="en-US"/>
          </a:p>
        </p:txBody>
      </p:sp>
    </p:spTree>
    <p:extLst>
      <p:ext uri="{BB962C8B-B14F-4D97-AF65-F5344CB8AC3E}">
        <p14:creationId xmlns:p14="http://schemas.microsoft.com/office/powerpoint/2010/main" val="1411642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1C93EA1B-A7B3-4750-8A84-6F303FD5946D}" type="datetime4">
              <a:rPr lang="en-US" smtClean="0"/>
              <a:t>October 11, 2023</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dirty="0">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48A83799-C055-40DE-9BCF-71F34FA8060D}" type="slidenum">
              <a:rPr lang="en-US" altLang="en-US"/>
              <a:pPr/>
              <a:t>‹#›</a:t>
            </a:fld>
            <a:endParaRPr lang="en-US" altLang="en-US"/>
          </a:p>
        </p:txBody>
      </p:sp>
    </p:spTree>
    <p:extLst>
      <p:ext uri="{BB962C8B-B14F-4D97-AF65-F5344CB8AC3E}">
        <p14:creationId xmlns:p14="http://schemas.microsoft.com/office/powerpoint/2010/main" val="2982885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0"/>
            <a:ext cx="5486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600200"/>
            <a:ext cx="5486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AB1B9578-1718-463D-905D-62D5391DF81C}" type="datetime4">
              <a:rPr lang="en-US" smtClean="0"/>
              <a:t>October 11, 2023</a:t>
            </a:fld>
            <a:endParaRPr lang="en-US" altLang="en-US">
              <a:solidFill>
                <a:schemeClr val="bg2"/>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dirty="0">
              <a:solidFill>
                <a:schemeClr val="bg2"/>
              </a:solidFill>
            </a:endParaRPr>
          </a:p>
        </p:txBody>
      </p:sp>
      <p:sp>
        <p:nvSpPr>
          <p:cNvPr id="7" name="Rectangle 7"/>
          <p:cNvSpPr>
            <a:spLocks noGrp="1" noChangeArrowheads="1"/>
          </p:cNvSpPr>
          <p:nvPr>
            <p:ph type="sldNum" sz="quarter" idx="12"/>
          </p:nvPr>
        </p:nvSpPr>
        <p:spPr>
          <a:ln/>
        </p:spPr>
        <p:txBody>
          <a:bodyPr/>
          <a:lstStyle>
            <a:lvl1pPr>
              <a:defRPr/>
            </a:lvl1pPr>
          </a:lstStyle>
          <a:p>
            <a:fld id="{02B4F16C-B97F-41E2-9B91-788E165C4CE4}" type="slidenum">
              <a:rPr lang="en-US" altLang="en-US"/>
              <a:pPr/>
              <a:t>‹#›</a:t>
            </a:fld>
            <a:endParaRPr lang="en-US" altLang="en-US"/>
          </a:p>
        </p:txBody>
      </p:sp>
    </p:spTree>
    <p:extLst>
      <p:ext uri="{BB962C8B-B14F-4D97-AF65-F5344CB8AC3E}">
        <p14:creationId xmlns:p14="http://schemas.microsoft.com/office/powerpoint/2010/main" val="2525473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156388D1-263D-46A5-8157-2EC72F33490A}" type="datetime4">
              <a:rPr lang="en-US" smtClean="0"/>
              <a:t>October 11, 2023</a:t>
            </a:fld>
            <a:endParaRPr lang="en-US" altLang="en-US">
              <a:solidFill>
                <a:schemeClr val="bg2"/>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dirty="0">
              <a:solidFill>
                <a:schemeClr val="bg2"/>
              </a:solidFill>
            </a:endParaRPr>
          </a:p>
        </p:txBody>
      </p:sp>
      <p:sp>
        <p:nvSpPr>
          <p:cNvPr id="9" name="Rectangle 7"/>
          <p:cNvSpPr>
            <a:spLocks noGrp="1" noChangeArrowheads="1"/>
          </p:cNvSpPr>
          <p:nvPr>
            <p:ph type="sldNum" sz="quarter" idx="12"/>
          </p:nvPr>
        </p:nvSpPr>
        <p:spPr>
          <a:ln/>
        </p:spPr>
        <p:txBody>
          <a:bodyPr/>
          <a:lstStyle>
            <a:lvl1pPr>
              <a:defRPr/>
            </a:lvl1pPr>
          </a:lstStyle>
          <a:p>
            <a:fld id="{D2431A68-DA27-4C7A-8111-5E8796B1BCD8}" type="slidenum">
              <a:rPr lang="en-US" altLang="en-US"/>
              <a:pPr/>
              <a:t>‹#›</a:t>
            </a:fld>
            <a:endParaRPr lang="en-US" altLang="en-US"/>
          </a:p>
        </p:txBody>
      </p:sp>
    </p:spTree>
    <p:extLst>
      <p:ext uri="{BB962C8B-B14F-4D97-AF65-F5344CB8AC3E}">
        <p14:creationId xmlns:p14="http://schemas.microsoft.com/office/powerpoint/2010/main" val="1428072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75151D95-7150-4D86-82C8-785C7A99BD22}" type="datetime4">
              <a:rPr lang="en-US" smtClean="0"/>
              <a:t>October 11, 2023</a:t>
            </a:fld>
            <a:endParaRPr lang="en-US" altLang="en-US">
              <a:solidFill>
                <a:schemeClr val="bg2"/>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dirty="0">
              <a:solidFill>
                <a:schemeClr val="bg2"/>
              </a:solidFill>
            </a:endParaRPr>
          </a:p>
        </p:txBody>
      </p:sp>
      <p:sp>
        <p:nvSpPr>
          <p:cNvPr id="5" name="Rectangle 7"/>
          <p:cNvSpPr>
            <a:spLocks noGrp="1" noChangeArrowheads="1"/>
          </p:cNvSpPr>
          <p:nvPr>
            <p:ph type="sldNum" sz="quarter" idx="12"/>
          </p:nvPr>
        </p:nvSpPr>
        <p:spPr>
          <a:ln/>
        </p:spPr>
        <p:txBody>
          <a:bodyPr/>
          <a:lstStyle>
            <a:lvl1pPr>
              <a:defRPr/>
            </a:lvl1pPr>
          </a:lstStyle>
          <a:p>
            <a:fld id="{69449C19-F78A-4E9B-90A3-7B1B2448E47F}" type="slidenum">
              <a:rPr lang="en-US" altLang="en-US"/>
              <a:pPr/>
              <a:t>‹#›</a:t>
            </a:fld>
            <a:endParaRPr lang="en-US" altLang="en-US"/>
          </a:p>
        </p:txBody>
      </p:sp>
    </p:spTree>
    <p:extLst>
      <p:ext uri="{BB962C8B-B14F-4D97-AF65-F5344CB8AC3E}">
        <p14:creationId xmlns:p14="http://schemas.microsoft.com/office/powerpoint/2010/main" val="3021483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6E9E6E2B-B230-4246-9CFB-3603F3FB21E9}" type="datetime4">
              <a:rPr lang="en-US" smtClean="0"/>
              <a:t>October 11, 2023</a:t>
            </a:fld>
            <a:endParaRPr lang="en-US" altLang="en-US">
              <a:solidFill>
                <a:schemeClr val="bg2"/>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dirty="0">
              <a:solidFill>
                <a:schemeClr val="bg2"/>
              </a:solidFill>
            </a:endParaRPr>
          </a:p>
        </p:txBody>
      </p:sp>
      <p:sp>
        <p:nvSpPr>
          <p:cNvPr id="4" name="Rectangle 7"/>
          <p:cNvSpPr>
            <a:spLocks noGrp="1" noChangeArrowheads="1"/>
          </p:cNvSpPr>
          <p:nvPr>
            <p:ph type="sldNum" sz="quarter" idx="12"/>
          </p:nvPr>
        </p:nvSpPr>
        <p:spPr>
          <a:ln/>
        </p:spPr>
        <p:txBody>
          <a:bodyPr/>
          <a:lstStyle>
            <a:lvl1pPr>
              <a:defRPr/>
            </a:lvl1pPr>
          </a:lstStyle>
          <a:p>
            <a:fld id="{B38037D9-E5FA-43E3-8D51-A7D70119AE60}" type="slidenum">
              <a:rPr lang="en-US" altLang="en-US"/>
              <a:pPr/>
              <a:t>‹#›</a:t>
            </a:fld>
            <a:endParaRPr lang="en-US" altLang="en-US"/>
          </a:p>
        </p:txBody>
      </p:sp>
    </p:spTree>
    <p:extLst>
      <p:ext uri="{BB962C8B-B14F-4D97-AF65-F5344CB8AC3E}">
        <p14:creationId xmlns:p14="http://schemas.microsoft.com/office/powerpoint/2010/main" val="1032504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842490F6-3232-495D-A917-02D0205E7C03}" type="datetime4">
              <a:rPr lang="en-US" smtClean="0"/>
              <a:t>October 11, 2023</a:t>
            </a:fld>
            <a:endParaRPr lang="en-US" altLang="en-US">
              <a:solidFill>
                <a:schemeClr val="bg2"/>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dirty="0">
              <a:solidFill>
                <a:schemeClr val="bg2"/>
              </a:solidFill>
            </a:endParaRPr>
          </a:p>
        </p:txBody>
      </p:sp>
      <p:sp>
        <p:nvSpPr>
          <p:cNvPr id="7" name="Rectangle 7"/>
          <p:cNvSpPr>
            <a:spLocks noGrp="1" noChangeArrowheads="1"/>
          </p:cNvSpPr>
          <p:nvPr>
            <p:ph type="sldNum" sz="quarter" idx="12"/>
          </p:nvPr>
        </p:nvSpPr>
        <p:spPr>
          <a:ln/>
        </p:spPr>
        <p:txBody>
          <a:bodyPr/>
          <a:lstStyle>
            <a:lvl1pPr>
              <a:defRPr/>
            </a:lvl1pPr>
          </a:lstStyle>
          <a:p>
            <a:fld id="{C193014C-B557-4919-9FEF-77D528DAC5C5}" type="slidenum">
              <a:rPr lang="en-US" altLang="en-US"/>
              <a:pPr/>
              <a:t>‹#›</a:t>
            </a:fld>
            <a:endParaRPr lang="en-US" altLang="en-US"/>
          </a:p>
        </p:txBody>
      </p:sp>
    </p:spTree>
    <p:extLst>
      <p:ext uri="{BB962C8B-B14F-4D97-AF65-F5344CB8AC3E}">
        <p14:creationId xmlns:p14="http://schemas.microsoft.com/office/powerpoint/2010/main" val="3273711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093F57B2-386C-4795-A274-2D179D78804F}" type="datetime4">
              <a:rPr lang="en-US" smtClean="0"/>
              <a:t>October 11, 2023</a:t>
            </a:fld>
            <a:endParaRPr lang="en-US" altLang="en-US">
              <a:solidFill>
                <a:schemeClr val="bg2"/>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dirty="0">
              <a:solidFill>
                <a:schemeClr val="bg2"/>
              </a:solidFill>
            </a:endParaRPr>
          </a:p>
        </p:txBody>
      </p:sp>
      <p:sp>
        <p:nvSpPr>
          <p:cNvPr id="7" name="Rectangle 7"/>
          <p:cNvSpPr>
            <a:spLocks noGrp="1" noChangeArrowheads="1"/>
          </p:cNvSpPr>
          <p:nvPr>
            <p:ph type="sldNum" sz="quarter" idx="12"/>
          </p:nvPr>
        </p:nvSpPr>
        <p:spPr>
          <a:ln/>
        </p:spPr>
        <p:txBody>
          <a:bodyPr/>
          <a:lstStyle>
            <a:lvl1pPr>
              <a:defRPr/>
            </a:lvl1pPr>
          </a:lstStyle>
          <a:p>
            <a:fld id="{64C30B3E-005C-4F0B-9826-4E9DB2A71F8A}" type="slidenum">
              <a:rPr lang="en-US" altLang="en-US"/>
              <a:pPr/>
              <a:t>‹#›</a:t>
            </a:fld>
            <a:endParaRPr lang="en-US" altLang="en-US"/>
          </a:p>
        </p:txBody>
      </p:sp>
    </p:spTree>
    <p:extLst>
      <p:ext uri="{BB962C8B-B14F-4D97-AF65-F5344CB8AC3E}">
        <p14:creationId xmlns:p14="http://schemas.microsoft.com/office/powerpoint/2010/main" val="1223142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10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812800" y="304800"/>
            <a:ext cx="11176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812800" y="1600200"/>
            <a:ext cx="111760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p:cNvSpPr>
            <a:spLocks noGrp="1" noChangeArrowheads="1"/>
          </p:cNvSpPr>
          <p:nvPr>
            <p:ph type="dt" sz="half" idx="2"/>
          </p:nvPr>
        </p:nvSpPr>
        <p:spPr bwMode="auto">
          <a:xfrm>
            <a:off x="4064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a:solidFill>
                  <a:srgbClr val="000066"/>
                </a:solidFill>
                <a:latin typeface="+mn-lt"/>
              </a:defRPr>
            </a:lvl1pPr>
          </a:lstStyle>
          <a:p>
            <a:pPr>
              <a:defRPr/>
            </a:pPr>
            <a:fld id="{0ED3F308-275E-4E33-B57D-CAFDFEB03CAF}" type="datetime4">
              <a:rPr lang="en-US" smtClean="0"/>
              <a:t>October 11, 2023</a:t>
            </a:fld>
            <a:endParaRPr lang="en-US" altLang="en-US">
              <a:solidFill>
                <a:schemeClr val="bg2"/>
              </a:solidFill>
            </a:endParaRPr>
          </a:p>
        </p:txBody>
      </p:sp>
      <p:sp>
        <p:nvSpPr>
          <p:cNvPr id="1030" name="Rectangle 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a:solidFill>
                  <a:srgbClr val="000066"/>
                </a:solidFill>
                <a:latin typeface="+mn-lt"/>
              </a:defRPr>
            </a:lvl1pPr>
          </a:lstStyle>
          <a:p>
            <a:pPr>
              <a:defRPr/>
            </a:pPr>
            <a:endParaRPr lang="en-US" altLang="en-US" dirty="0">
              <a:solidFill>
                <a:schemeClr val="bg2"/>
              </a:solidFill>
            </a:endParaRPr>
          </a:p>
        </p:txBody>
      </p:sp>
      <p:sp>
        <p:nvSpPr>
          <p:cNvPr id="1031" name="Rectangle 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solidFill>
                  <a:srgbClr val="000066"/>
                </a:solidFill>
                <a:latin typeface="Arial" panose="020B0604020202020204" pitchFamily="34" charset="0"/>
              </a:defRPr>
            </a:lvl1pPr>
          </a:lstStyle>
          <a:p>
            <a:fld id="{0166DEC1-1096-4AC5-9B16-00FEE980DD8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p:txStyles>
    <p:titleStyle>
      <a:lvl1pPr algn="ctr" rtl="0" eaLnBrk="0" fontAlgn="base" hangingPunct="0">
        <a:lnSpc>
          <a:spcPct val="70000"/>
        </a:lnSpc>
        <a:spcBef>
          <a:spcPct val="0"/>
        </a:spcBef>
        <a:spcAft>
          <a:spcPct val="0"/>
        </a:spcAft>
        <a:defRPr kumimoji="1" sz="4800" b="1">
          <a:solidFill>
            <a:srgbClr val="000066"/>
          </a:solidFill>
          <a:latin typeface="+mj-lt"/>
          <a:ea typeface="+mj-ea"/>
          <a:cs typeface="+mj-cs"/>
        </a:defRPr>
      </a:lvl1pPr>
      <a:lvl2pPr algn="ctr" rtl="0" eaLnBrk="0" fontAlgn="base" hangingPunct="0">
        <a:lnSpc>
          <a:spcPct val="70000"/>
        </a:lnSpc>
        <a:spcBef>
          <a:spcPct val="0"/>
        </a:spcBef>
        <a:spcAft>
          <a:spcPct val="0"/>
        </a:spcAft>
        <a:defRPr kumimoji="1" sz="4800" b="1">
          <a:solidFill>
            <a:srgbClr val="000066"/>
          </a:solidFill>
          <a:latin typeface="Helvetica" pitchFamily="34" charset="0"/>
        </a:defRPr>
      </a:lvl2pPr>
      <a:lvl3pPr algn="ctr" rtl="0" eaLnBrk="0" fontAlgn="base" hangingPunct="0">
        <a:lnSpc>
          <a:spcPct val="70000"/>
        </a:lnSpc>
        <a:spcBef>
          <a:spcPct val="0"/>
        </a:spcBef>
        <a:spcAft>
          <a:spcPct val="0"/>
        </a:spcAft>
        <a:defRPr kumimoji="1" sz="4800" b="1">
          <a:solidFill>
            <a:srgbClr val="000066"/>
          </a:solidFill>
          <a:latin typeface="Helvetica" pitchFamily="34" charset="0"/>
        </a:defRPr>
      </a:lvl3pPr>
      <a:lvl4pPr algn="ctr" rtl="0" eaLnBrk="0" fontAlgn="base" hangingPunct="0">
        <a:lnSpc>
          <a:spcPct val="70000"/>
        </a:lnSpc>
        <a:spcBef>
          <a:spcPct val="0"/>
        </a:spcBef>
        <a:spcAft>
          <a:spcPct val="0"/>
        </a:spcAft>
        <a:defRPr kumimoji="1" sz="4800" b="1">
          <a:solidFill>
            <a:srgbClr val="000066"/>
          </a:solidFill>
          <a:latin typeface="Helvetica" pitchFamily="34" charset="0"/>
        </a:defRPr>
      </a:lvl4pPr>
      <a:lvl5pPr algn="ctr" rtl="0" eaLnBrk="0" fontAlgn="base" hangingPunct="0">
        <a:lnSpc>
          <a:spcPct val="70000"/>
        </a:lnSpc>
        <a:spcBef>
          <a:spcPct val="0"/>
        </a:spcBef>
        <a:spcAft>
          <a:spcPct val="0"/>
        </a:spcAft>
        <a:defRPr kumimoji="1" sz="4800" b="1">
          <a:solidFill>
            <a:srgbClr val="000066"/>
          </a:solidFill>
          <a:latin typeface="Helvetica" pitchFamily="34" charset="0"/>
        </a:defRPr>
      </a:lvl5pPr>
      <a:lvl6pPr marL="457200" algn="ctr" rtl="0" eaLnBrk="0" fontAlgn="base" hangingPunct="0">
        <a:lnSpc>
          <a:spcPct val="70000"/>
        </a:lnSpc>
        <a:spcBef>
          <a:spcPct val="0"/>
        </a:spcBef>
        <a:spcAft>
          <a:spcPct val="0"/>
        </a:spcAft>
        <a:defRPr kumimoji="1" sz="4800" b="1">
          <a:solidFill>
            <a:srgbClr val="000066"/>
          </a:solidFill>
          <a:latin typeface="Helvetica" pitchFamily="34" charset="0"/>
        </a:defRPr>
      </a:lvl6pPr>
      <a:lvl7pPr marL="914400" algn="ctr" rtl="0" eaLnBrk="0" fontAlgn="base" hangingPunct="0">
        <a:lnSpc>
          <a:spcPct val="70000"/>
        </a:lnSpc>
        <a:spcBef>
          <a:spcPct val="0"/>
        </a:spcBef>
        <a:spcAft>
          <a:spcPct val="0"/>
        </a:spcAft>
        <a:defRPr kumimoji="1" sz="4800" b="1">
          <a:solidFill>
            <a:srgbClr val="000066"/>
          </a:solidFill>
          <a:latin typeface="Helvetica" pitchFamily="34" charset="0"/>
        </a:defRPr>
      </a:lvl7pPr>
      <a:lvl8pPr marL="1371600" algn="ctr" rtl="0" eaLnBrk="0" fontAlgn="base" hangingPunct="0">
        <a:lnSpc>
          <a:spcPct val="70000"/>
        </a:lnSpc>
        <a:spcBef>
          <a:spcPct val="0"/>
        </a:spcBef>
        <a:spcAft>
          <a:spcPct val="0"/>
        </a:spcAft>
        <a:defRPr kumimoji="1" sz="4800" b="1">
          <a:solidFill>
            <a:srgbClr val="000066"/>
          </a:solidFill>
          <a:latin typeface="Helvetica" pitchFamily="34" charset="0"/>
        </a:defRPr>
      </a:lvl8pPr>
      <a:lvl9pPr marL="1828800" algn="ctr" rtl="0" eaLnBrk="0" fontAlgn="base" hangingPunct="0">
        <a:lnSpc>
          <a:spcPct val="70000"/>
        </a:lnSpc>
        <a:spcBef>
          <a:spcPct val="0"/>
        </a:spcBef>
        <a:spcAft>
          <a:spcPct val="0"/>
        </a:spcAft>
        <a:defRPr kumimoji="1" sz="4800" b="1">
          <a:solidFill>
            <a:srgbClr val="000066"/>
          </a:solidFill>
          <a:latin typeface="Helvetica"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3200">
          <a:solidFill>
            <a:schemeClr val="tx1">
              <a:lumMod val="60000"/>
              <a:lumOff val="40000"/>
            </a:schemeClr>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3000">
          <a:solidFill>
            <a:srgbClr val="000066"/>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w"/>
        <a:defRPr kumimoji="1" sz="2800">
          <a:solidFill>
            <a:srgbClr val="000066"/>
          </a:solidFill>
          <a:latin typeface="+mn-lt"/>
        </a:defRPr>
      </a:lvl3pPr>
      <a:lvl4pPr marL="1600200" indent="-228600" algn="l" rtl="0" eaLnBrk="0" fontAlgn="base" hangingPunct="0">
        <a:spcBef>
          <a:spcPct val="20000"/>
        </a:spcBef>
        <a:spcAft>
          <a:spcPct val="0"/>
        </a:spcAft>
        <a:buClr>
          <a:schemeClr val="tx2"/>
        </a:buClr>
        <a:buSzPct val="100000"/>
        <a:buChar char="•"/>
        <a:defRPr kumimoji="1" sz="2400">
          <a:solidFill>
            <a:srgbClr val="000066"/>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8.tmp"/></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sz="2800" dirty="0"/>
              <a:t>Class 4: </a:t>
            </a:r>
            <a:r>
              <a:rPr lang="en-US" sz="2800"/>
              <a:t>Wed 4 Oct 2023</a:t>
            </a:r>
            <a:br>
              <a:rPr lang="en-US" sz="2800" dirty="0"/>
            </a:br>
            <a:r>
              <a:rPr lang="en-US" sz="2800" dirty="0"/>
              <a:t>Copyright </a:t>
            </a:r>
            <a:r>
              <a:rPr lang="en-US" sz="2800"/>
              <a:t>Fall 2023</a:t>
            </a:r>
            <a:br>
              <a:rPr lang="en-US" sz="2800" dirty="0"/>
            </a:br>
            <a:br>
              <a:rPr lang="en-US" sz="2800" dirty="0"/>
            </a:br>
            <a:r>
              <a:rPr lang="en-US" sz="7200" dirty="0"/>
              <a:t>Facts and Compilations</a:t>
            </a:r>
          </a:p>
        </p:txBody>
      </p:sp>
      <p:sp>
        <p:nvSpPr>
          <p:cNvPr id="3075" name="Rectangle 3"/>
          <p:cNvSpPr>
            <a:spLocks noGrp="1" noChangeArrowheads="1"/>
          </p:cNvSpPr>
          <p:nvPr>
            <p:ph type="subTitle" idx="1"/>
          </p:nvPr>
        </p:nvSpPr>
        <p:spPr>
          <a:xfrm>
            <a:off x="3962399" y="3581400"/>
            <a:ext cx="7202905" cy="1752600"/>
          </a:xfrm>
        </p:spPr>
        <p:txBody>
          <a:bodyPr/>
          <a:lstStyle/>
          <a:p>
            <a:r>
              <a:rPr lang="en-US" dirty="0"/>
              <a:t>Randal C. Picker</a:t>
            </a:r>
          </a:p>
          <a:p>
            <a:r>
              <a:rPr lang="en-US" sz="2000" dirty="0"/>
              <a:t>James Parker Hall Distinguished Service Professor of Law</a:t>
            </a:r>
          </a:p>
          <a:p>
            <a:endParaRPr lang="en-US" dirty="0"/>
          </a:p>
          <a:p>
            <a:r>
              <a:rPr lang="en-US" dirty="0"/>
              <a:t>The Law School</a:t>
            </a:r>
          </a:p>
          <a:p>
            <a:r>
              <a:rPr lang="en-US" dirty="0"/>
              <a:t>The University of Chicago</a:t>
            </a:r>
          </a:p>
          <a:p>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9553" y="-2"/>
            <a:ext cx="2262448"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House Report</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10</a:t>
            </a:fld>
            <a:endParaRPr lang="en-US" altLang="en-US"/>
          </a:p>
        </p:txBody>
      </p:sp>
      <p:sp>
        <p:nvSpPr>
          <p:cNvPr id="6" name="Text Box 5"/>
          <p:cNvSpPr txBox="1">
            <a:spLocks noChangeArrowheads="1"/>
          </p:cNvSpPr>
          <p:nvPr/>
        </p:nvSpPr>
        <p:spPr bwMode="auto">
          <a:xfrm>
            <a:off x="9572104" y="6488668"/>
            <a:ext cx="261989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U.S. Copyright Statute</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p:cNvPicPr>
            <a:picLocks noChangeAspect="1"/>
          </p:cNvPicPr>
          <p:nvPr/>
        </p:nvPicPr>
        <p:blipFill>
          <a:blip r:embed="rId2"/>
          <a:stretch>
            <a:fillRect/>
          </a:stretch>
        </p:blipFill>
        <p:spPr>
          <a:xfrm>
            <a:off x="196430" y="154781"/>
            <a:ext cx="4744138" cy="6548438"/>
          </a:xfrm>
          <a:prstGeom prst="rect">
            <a:avLst/>
          </a:prstGeom>
          <a:ln w="6350">
            <a:solidFill>
              <a:schemeClr val="tx1"/>
            </a:solidFill>
          </a:ln>
        </p:spPr>
      </p:pic>
      <p:pic>
        <p:nvPicPr>
          <p:cNvPr id="9" name="Picture 8"/>
          <p:cNvPicPr>
            <a:picLocks noChangeAspect="1"/>
          </p:cNvPicPr>
          <p:nvPr/>
        </p:nvPicPr>
        <p:blipFill>
          <a:blip r:embed="rId3"/>
          <a:stretch>
            <a:fillRect/>
          </a:stretch>
        </p:blipFill>
        <p:spPr>
          <a:xfrm>
            <a:off x="680557" y="2696886"/>
            <a:ext cx="11270112" cy="2817078"/>
          </a:xfrm>
          <a:prstGeom prst="rect">
            <a:avLst/>
          </a:prstGeom>
          <a:ln w="6350">
            <a:solidFill>
              <a:schemeClr val="tx1"/>
            </a:solidFill>
          </a:ln>
        </p:spPr>
      </p:pic>
    </p:spTree>
    <p:extLst>
      <p:ext uri="{BB962C8B-B14F-4D97-AF65-F5344CB8AC3E}">
        <p14:creationId xmlns:p14="http://schemas.microsoft.com/office/powerpoint/2010/main" val="412725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540" y="-2"/>
            <a:ext cx="6984461" cy="46742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Covers All Uses of Preexisting Material or Data</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11</a:t>
            </a:fld>
            <a:endParaRPr lang="en-US" altLang="en-US"/>
          </a:p>
        </p:txBody>
      </p:sp>
      <p:sp>
        <p:nvSpPr>
          <p:cNvPr id="6" name="Text Box 5"/>
          <p:cNvSpPr txBox="1">
            <a:spLocks noChangeArrowheads="1"/>
          </p:cNvSpPr>
          <p:nvPr/>
        </p:nvSpPr>
        <p:spPr bwMode="auto">
          <a:xfrm>
            <a:off x="9572104" y="6488668"/>
            <a:ext cx="261989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U.S. Copyright Statute</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p:cNvPicPr>
            <a:picLocks noChangeAspect="1"/>
          </p:cNvPicPr>
          <p:nvPr/>
        </p:nvPicPr>
        <p:blipFill>
          <a:blip r:embed="rId2"/>
          <a:stretch>
            <a:fillRect/>
          </a:stretch>
        </p:blipFill>
        <p:spPr>
          <a:xfrm>
            <a:off x="90791" y="245232"/>
            <a:ext cx="4881706" cy="6455606"/>
          </a:xfrm>
          <a:prstGeom prst="rect">
            <a:avLst/>
          </a:prstGeom>
          <a:ln w="6350">
            <a:solidFill>
              <a:schemeClr val="tx1"/>
            </a:solidFill>
          </a:ln>
        </p:spPr>
      </p:pic>
      <p:grpSp>
        <p:nvGrpSpPr>
          <p:cNvPr id="9" name="Group 8"/>
          <p:cNvGrpSpPr>
            <a:grpSpLocks noChangeAspect="1"/>
          </p:cNvGrpSpPr>
          <p:nvPr/>
        </p:nvGrpSpPr>
        <p:grpSpPr>
          <a:xfrm>
            <a:off x="1015221" y="2983502"/>
            <a:ext cx="10978662" cy="2698994"/>
            <a:chOff x="3704419" y="2743000"/>
            <a:chExt cx="4757025" cy="1169467"/>
          </a:xfrm>
        </p:grpSpPr>
        <p:pic>
          <p:nvPicPr>
            <p:cNvPr id="10" name="Picture 9"/>
            <p:cNvPicPr>
              <a:picLocks noChangeAspect="1"/>
            </p:cNvPicPr>
            <p:nvPr/>
          </p:nvPicPr>
          <p:blipFill>
            <a:blip r:embed="rId3"/>
            <a:stretch>
              <a:fillRect/>
            </a:stretch>
          </p:blipFill>
          <p:spPr>
            <a:xfrm>
              <a:off x="3730556" y="2945534"/>
              <a:ext cx="4730888" cy="966933"/>
            </a:xfrm>
            <a:prstGeom prst="rect">
              <a:avLst/>
            </a:prstGeom>
            <a:ln w="6350">
              <a:solidFill>
                <a:schemeClr val="tx1"/>
              </a:solidFill>
            </a:ln>
          </p:spPr>
        </p:pic>
        <p:pic>
          <p:nvPicPr>
            <p:cNvPr id="11" name="Picture 10"/>
            <p:cNvPicPr>
              <a:picLocks noChangeAspect="1"/>
            </p:cNvPicPr>
            <p:nvPr/>
          </p:nvPicPr>
          <p:blipFill>
            <a:blip r:embed="rId4"/>
            <a:stretch>
              <a:fillRect/>
            </a:stretch>
          </p:blipFill>
          <p:spPr>
            <a:xfrm>
              <a:off x="3704419" y="2743000"/>
              <a:ext cx="4757025" cy="202533"/>
            </a:xfrm>
            <a:prstGeom prst="rect">
              <a:avLst/>
            </a:prstGeom>
            <a:ln w="6350">
              <a:solidFill>
                <a:schemeClr val="tx1"/>
              </a:solidFill>
            </a:ln>
          </p:spPr>
        </p:pic>
      </p:grpSp>
    </p:spTree>
    <p:extLst>
      <p:ext uri="{BB962C8B-B14F-4D97-AF65-F5344CB8AC3E}">
        <p14:creationId xmlns:p14="http://schemas.microsoft.com/office/powerpoint/2010/main" val="23518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5BBE7F4D-254B-4EC1-9190-434570527457}" type="datetime4">
              <a:rPr lang="en-US" smtClean="0"/>
              <a:t>October 11, 2023</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D49FDFB8-2A26-4E9C-A3A9-EC9D70134E59}" type="slidenum">
              <a:rPr lang="en-US" altLang="en-US" sz="1400" i="0">
                <a:solidFill>
                  <a:srgbClr val="000066"/>
                </a:solidFill>
                <a:latin typeface="Arial" panose="020B0604020202020204" pitchFamily="34" charset="0"/>
              </a:rPr>
              <a:pPr/>
              <a:t>12</a:t>
            </a:fld>
            <a:endParaRPr lang="en-US" altLang="en-US" sz="1400" i="0">
              <a:solidFill>
                <a:srgbClr val="000066"/>
              </a:solidFill>
              <a:latin typeface="Arial" panose="020B0604020202020204" pitchFamily="34" charset="0"/>
            </a:endParaRPr>
          </a:p>
        </p:txBody>
      </p:sp>
      <p:sp>
        <p:nvSpPr>
          <p:cNvPr id="12293" name="Rectangle 2"/>
          <p:cNvSpPr>
            <a:spLocks noGrp="1" noChangeArrowheads="1"/>
          </p:cNvSpPr>
          <p:nvPr>
            <p:ph type="title"/>
          </p:nvPr>
        </p:nvSpPr>
        <p:spPr/>
        <p:txBody>
          <a:bodyPr/>
          <a:lstStyle/>
          <a:p>
            <a:r>
              <a:rPr lang="en-US"/>
              <a:t>Groups of Facts: Compilations</a:t>
            </a:r>
          </a:p>
        </p:txBody>
      </p:sp>
      <p:sp>
        <p:nvSpPr>
          <p:cNvPr id="12294" name="Rectangle 3"/>
          <p:cNvSpPr>
            <a:spLocks noGrp="1" noChangeArrowheads="1"/>
          </p:cNvSpPr>
          <p:nvPr>
            <p:ph type="body" idx="1"/>
          </p:nvPr>
        </p:nvSpPr>
        <p:spPr/>
        <p:txBody>
          <a:bodyPr/>
          <a:lstStyle/>
          <a:p>
            <a:r>
              <a:rPr lang="en-US" dirty="0"/>
              <a:t>The definition of compilation in Sec. 101:</a:t>
            </a:r>
          </a:p>
          <a:p>
            <a:pPr lvl="1"/>
            <a:r>
              <a:rPr lang="en-US" dirty="0">
                <a:cs typeface="Times New Roman" panose="02020603050405020304" pitchFamily="18" charset="0"/>
              </a:rPr>
              <a:t>A “compilation” is a work formed by the collection and assembling of </a:t>
            </a:r>
            <a:r>
              <a:rPr lang="en-US" dirty="0">
                <a:solidFill>
                  <a:schemeClr val="accent4">
                    <a:lumMod val="50000"/>
                    <a:lumOff val="50000"/>
                  </a:schemeClr>
                </a:solidFill>
                <a:cs typeface="Times New Roman" panose="02020603050405020304" pitchFamily="18" charset="0"/>
              </a:rPr>
              <a:t>preexisting materials or of data </a:t>
            </a:r>
            <a:r>
              <a:rPr lang="en-US" dirty="0">
                <a:cs typeface="Times New Roman" panose="02020603050405020304" pitchFamily="18" charset="0"/>
              </a:rPr>
              <a:t>that are </a:t>
            </a:r>
            <a:r>
              <a:rPr lang="en-US" dirty="0">
                <a:solidFill>
                  <a:schemeClr val="accent4">
                    <a:lumMod val="50000"/>
                    <a:lumOff val="50000"/>
                  </a:schemeClr>
                </a:solidFill>
                <a:cs typeface="Times New Roman" panose="02020603050405020304" pitchFamily="18" charset="0"/>
              </a:rPr>
              <a:t>selected, coordinated, or arranged </a:t>
            </a:r>
            <a:r>
              <a:rPr lang="en-US" dirty="0">
                <a:cs typeface="Times New Roman" panose="02020603050405020304" pitchFamily="18" charset="0"/>
              </a:rPr>
              <a:t>in such a way that the resulting work as a whole </a:t>
            </a:r>
            <a:r>
              <a:rPr lang="en-US" dirty="0">
                <a:solidFill>
                  <a:schemeClr val="accent4">
                    <a:lumMod val="50000"/>
                    <a:lumOff val="50000"/>
                  </a:schemeClr>
                </a:solidFill>
                <a:cs typeface="Times New Roman" panose="02020603050405020304" pitchFamily="18" charset="0"/>
              </a:rPr>
              <a:t>constitutes an original work of authorship</a:t>
            </a:r>
            <a:r>
              <a:rPr lang="en-US" dirty="0">
                <a:cs typeface="Times New Roman" panose="02020603050405020304" pitchFamily="18" charset="0"/>
              </a:rPr>
              <a:t>.</a:t>
            </a:r>
          </a:p>
        </p:txBody>
      </p:sp>
    </p:spTree>
    <p:extLst>
      <p:ext uri="{BB962C8B-B14F-4D97-AF65-F5344CB8AC3E}">
        <p14:creationId xmlns:p14="http://schemas.microsoft.com/office/powerpoint/2010/main" val="3676366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59DE9FF9-C467-4D36-9DBB-DCB334FA471B}" type="datetime4">
              <a:rPr lang="en-US" smtClean="0"/>
              <a:t>October 11, 2023</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965B49A1-5CEB-4C59-80F0-96A23CAAB3C4}" type="slidenum">
              <a:rPr lang="en-US" altLang="en-US" sz="1400" i="0">
                <a:solidFill>
                  <a:srgbClr val="000066"/>
                </a:solidFill>
                <a:latin typeface="Arial" panose="020B0604020202020204" pitchFamily="34" charset="0"/>
              </a:rPr>
              <a:pPr/>
              <a:t>13</a:t>
            </a:fld>
            <a:endParaRPr lang="en-US" altLang="en-US" sz="1400" i="0">
              <a:solidFill>
                <a:srgbClr val="000066"/>
              </a:solidFill>
              <a:latin typeface="Arial" panose="020B0604020202020204" pitchFamily="34" charset="0"/>
            </a:endParaRPr>
          </a:p>
        </p:txBody>
      </p:sp>
      <p:sp>
        <p:nvSpPr>
          <p:cNvPr id="16389" name="Rectangle 2"/>
          <p:cNvSpPr>
            <a:spLocks noGrp="1" noChangeArrowheads="1"/>
          </p:cNvSpPr>
          <p:nvPr>
            <p:ph type="title"/>
          </p:nvPr>
        </p:nvSpPr>
        <p:spPr/>
        <p:txBody>
          <a:bodyPr/>
          <a:lstStyle/>
          <a:p>
            <a:r>
              <a:rPr lang="en-US"/>
              <a:t>What is Copyrightable in a Compilation?</a:t>
            </a:r>
          </a:p>
        </p:txBody>
      </p:sp>
      <p:sp>
        <p:nvSpPr>
          <p:cNvPr id="16390" name="Rectangle 3"/>
          <p:cNvSpPr>
            <a:spLocks noGrp="1" noChangeArrowheads="1"/>
          </p:cNvSpPr>
          <p:nvPr>
            <p:ph type="body" idx="1"/>
          </p:nvPr>
        </p:nvSpPr>
        <p:spPr/>
        <p:txBody>
          <a:bodyPr/>
          <a:lstStyle/>
          <a:p>
            <a:r>
              <a:rPr lang="en-US"/>
              <a:t>S/C/A</a:t>
            </a:r>
          </a:p>
          <a:p>
            <a:pPr lvl="1"/>
            <a:r>
              <a:rPr lang="en-US"/>
              <a:t>Selection</a:t>
            </a:r>
          </a:p>
          <a:p>
            <a:pPr lvl="1"/>
            <a:r>
              <a:rPr lang="en-US"/>
              <a:t>Coordination</a:t>
            </a:r>
          </a:p>
          <a:p>
            <a:pPr lvl="1"/>
            <a:r>
              <a:rPr lang="en-US"/>
              <a:t>Arrangement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69215FCD-1E2E-4A16-BFDD-596993BE1DC7}" type="slidenum">
              <a:rPr lang="en-US" altLang="en-US" sz="1400" i="0">
                <a:solidFill>
                  <a:srgbClr val="000066"/>
                </a:solidFill>
                <a:latin typeface="Arial" panose="020B0604020202020204" pitchFamily="34" charset="0"/>
              </a:rPr>
              <a:pPr/>
              <a:t>14</a:t>
            </a:fld>
            <a:endParaRPr lang="en-US" altLang="en-US" sz="1400" i="0">
              <a:solidFill>
                <a:srgbClr val="000066"/>
              </a:solidFill>
              <a:latin typeface="Arial" panose="020B0604020202020204" pitchFamily="34" charset="0"/>
            </a:endParaRPr>
          </a:p>
        </p:txBody>
      </p:sp>
      <p:sp>
        <p:nvSpPr>
          <p:cNvPr id="17413" name="Rectangle 2"/>
          <p:cNvSpPr>
            <a:spLocks noGrp="1" noChangeArrowheads="1"/>
          </p:cNvSpPr>
          <p:nvPr>
            <p:ph type="title"/>
          </p:nvPr>
        </p:nvSpPr>
        <p:spPr/>
        <p:txBody>
          <a:bodyPr/>
          <a:lstStyle/>
          <a:p>
            <a:r>
              <a:rPr lang="en-US"/>
              <a:t>The Heart of Copyright</a:t>
            </a:r>
          </a:p>
        </p:txBody>
      </p:sp>
      <p:sp>
        <p:nvSpPr>
          <p:cNvPr id="17414" name="Rectangle 3"/>
          <p:cNvSpPr>
            <a:spLocks noGrp="1" noChangeArrowheads="1"/>
          </p:cNvSpPr>
          <p:nvPr>
            <p:ph type="body" idx="1"/>
          </p:nvPr>
        </p:nvSpPr>
        <p:spPr/>
        <p:txBody>
          <a:bodyPr/>
          <a:lstStyle/>
          <a:p>
            <a:r>
              <a:rPr lang="en-US"/>
              <a:t>Hard work (“sweat of the brow”) v. originality</a:t>
            </a:r>
          </a:p>
          <a:p>
            <a:r>
              <a:rPr lang="en-US" i="1"/>
              <a:t>Feist</a:t>
            </a:r>
            <a:r>
              <a:rPr lang="en-US"/>
              <a:t> finds originality to be a constitutional requirement for copyright protection by Congress</a:t>
            </a:r>
          </a:p>
          <a:p>
            <a:pPr lvl="1"/>
            <a:r>
              <a:rPr lang="en-US"/>
              <a:t>Raises difficult issues about the ability of Congress to protect merely hard work creations, even under, say, the Commerce Clause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4104" y="-2"/>
            <a:ext cx="3437897"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Facts v. Compilations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15</a:t>
            </a:fld>
            <a:endParaRPr lang="en-US" altLang="en-US"/>
          </a:p>
        </p:txBody>
      </p:sp>
      <p:sp>
        <p:nvSpPr>
          <p:cNvPr id="6" name="Text Box 5"/>
          <p:cNvSpPr txBox="1">
            <a:spLocks noChangeArrowheads="1"/>
          </p:cNvSpPr>
          <p:nvPr/>
        </p:nvSpPr>
        <p:spPr bwMode="auto">
          <a:xfrm>
            <a:off x="10141948" y="6488668"/>
            <a:ext cx="205005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Feist (U.S. 1991)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179943" y="209004"/>
            <a:ext cx="4154774" cy="6491834"/>
          </a:xfrm>
          <a:prstGeom prst="rect">
            <a:avLst/>
          </a:prstGeom>
          <a:ln w="6350">
            <a:solidFill>
              <a:schemeClr val="tx1"/>
            </a:solidFill>
          </a:ln>
        </p:spPr>
      </p:pic>
      <p:sp>
        <p:nvSpPr>
          <p:cNvPr id="8" name="Text Box 5"/>
          <p:cNvSpPr txBox="1">
            <a:spLocks noChangeArrowheads="1"/>
          </p:cNvSpPr>
          <p:nvPr/>
        </p:nvSpPr>
        <p:spPr bwMode="auto">
          <a:xfrm>
            <a:off x="1816011" y="1049953"/>
            <a:ext cx="10256853" cy="5078313"/>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3600" i="0" dirty="0">
                <a:cs typeface="Times New Roman" panose="02020603050405020304" pitchFamily="18" charset="0"/>
              </a:rPr>
              <a:t>“</a:t>
            </a:r>
            <a:r>
              <a:rPr lang="en-US" sz="3600" i="0" dirty="0"/>
              <a:t>This, then, resolves the doctrinal tension: Copyright treats facts and factual compilations in a wholly consistent manner. </a:t>
            </a:r>
            <a:r>
              <a:rPr lang="en-US" sz="3600" b="1" i="0" dirty="0">
                <a:solidFill>
                  <a:schemeClr val="accent4">
                    <a:lumMod val="50000"/>
                    <a:lumOff val="50000"/>
                  </a:schemeClr>
                </a:solidFill>
              </a:rPr>
              <a:t>Facts, whether alone or as part of a compilation, are not original and therefore may not be copyrighted</a:t>
            </a:r>
            <a:r>
              <a:rPr lang="en-US" sz="3600" i="0" dirty="0"/>
              <a:t>. A </a:t>
            </a:r>
            <a:r>
              <a:rPr lang="en-US" sz="3600" b="1" i="0" dirty="0">
                <a:solidFill>
                  <a:schemeClr val="accent4">
                    <a:lumMod val="50000"/>
                    <a:lumOff val="50000"/>
                  </a:schemeClr>
                </a:solidFill>
              </a:rPr>
              <a:t>factual compilation is eligible for copyright</a:t>
            </a:r>
            <a:r>
              <a:rPr lang="en-US" sz="3600" i="0" dirty="0"/>
              <a:t> if it features an original selection or arrangement of facts, but the </a:t>
            </a:r>
            <a:r>
              <a:rPr lang="en-US" sz="3600" b="1" i="0" dirty="0">
                <a:solidFill>
                  <a:schemeClr val="accent4">
                    <a:lumMod val="50000"/>
                    <a:lumOff val="50000"/>
                  </a:schemeClr>
                </a:solidFill>
              </a:rPr>
              <a:t>copyright is limited to the particular selection or arrangement</a:t>
            </a:r>
            <a:r>
              <a:rPr lang="en-US" sz="3600" i="0" dirty="0"/>
              <a:t>. In no event may copyright extend to the facts themselves</a:t>
            </a:r>
            <a:r>
              <a:rPr lang="en-US" sz="3600" i="0" dirty="0">
                <a:cs typeface="Times New Roman" panose="02020603050405020304" pitchFamily="18" charset="0"/>
              </a:rPr>
              <a:t>.”</a:t>
            </a:r>
          </a:p>
        </p:txBody>
      </p:sp>
    </p:spTree>
    <p:extLst>
      <p:ext uri="{BB962C8B-B14F-4D97-AF65-F5344CB8AC3E}">
        <p14:creationId xmlns:p14="http://schemas.microsoft.com/office/powerpoint/2010/main" val="318857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3408" y="-2"/>
            <a:ext cx="5498593"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What Makes a Compilation Original?</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16</a:t>
            </a:fld>
            <a:endParaRPr lang="en-US" altLang="en-US"/>
          </a:p>
        </p:txBody>
      </p:sp>
      <p:sp>
        <p:nvSpPr>
          <p:cNvPr id="6" name="Text Box 5"/>
          <p:cNvSpPr txBox="1">
            <a:spLocks noChangeArrowheads="1"/>
          </p:cNvSpPr>
          <p:nvPr/>
        </p:nvSpPr>
        <p:spPr bwMode="auto">
          <a:xfrm>
            <a:off x="10141948" y="6488668"/>
            <a:ext cx="205005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Feist (U.S. 1991)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257630" y="209004"/>
            <a:ext cx="4225333" cy="6491834"/>
          </a:xfrm>
          <a:prstGeom prst="rect">
            <a:avLst/>
          </a:prstGeom>
          <a:ln w="6350">
            <a:solidFill>
              <a:schemeClr val="tx1"/>
            </a:solidFill>
          </a:ln>
        </p:spPr>
      </p:pic>
      <p:sp>
        <p:nvSpPr>
          <p:cNvPr id="8" name="Text Box 5"/>
          <p:cNvSpPr txBox="1">
            <a:spLocks noChangeArrowheads="1"/>
          </p:cNvSpPr>
          <p:nvPr/>
        </p:nvSpPr>
        <p:spPr bwMode="auto">
          <a:xfrm>
            <a:off x="1762110" y="1745179"/>
            <a:ext cx="10256853" cy="3416320"/>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3600" i="0" dirty="0">
                <a:cs typeface="Times New Roman" panose="02020603050405020304" pitchFamily="18" charset="0"/>
              </a:rPr>
              <a:t>“</a:t>
            </a:r>
            <a:r>
              <a:rPr lang="en-US" sz="3600" i="0" dirty="0"/>
              <a:t>As discussed earlier, however, the originality requirement is not particularly stringent. A compiler may settle upon a selection or arrangement that others have used; novelty is not required. </a:t>
            </a:r>
            <a:r>
              <a:rPr lang="en-US" sz="3600" b="1" i="0" dirty="0">
                <a:solidFill>
                  <a:schemeClr val="accent4">
                    <a:lumMod val="50000"/>
                    <a:lumOff val="50000"/>
                  </a:schemeClr>
                </a:solidFill>
              </a:rPr>
              <a:t>Originality requires only that the author make the selection or arrangement independently</a:t>
            </a:r>
            <a:r>
              <a:rPr lang="en-US" sz="3600" i="0" dirty="0">
                <a:cs typeface="Times New Roman" panose="02020603050405020304" pitchFamily="18" charset="0"/>
              </a:rPr>
              <a:t>.”</a:t>
            </a:r>
          </a:p>
        </p:txBody>
      </p:sp>
    </p:spTree>
    <p:extLst>
      <p:ext uri="{BB962C8B-B14F-4D97-AF65-F5344CB8AC3E}">
        <p14:creationId xmlns:p14="http://schemas.microsoft.com/office/powerpoint/2010/main" val="306747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3342" y="-2"/>
            <a:ext cx="7008659"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Expect Most Compilations to Be Copyrightable </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17</a:t>
            </a:fld>
            <a:endParaRPr lang="en-US" altLang="en-US"/>
          </a:p>
        </p:txBody>
      </p:sp>
      <p:sp>
        <p:nvSpPr>
          <p:cNvPr id="6" name="Text Box 5"/>
          <p:cNvSpPr txBox="1">
            <a:spLocks noChangeArrowheads="1"/>
          </p:cNvSpPr>
          <p:nvPr/>
        </p:nvSpPr>
        <p:spPr bwMode="auto">
          <a:xfrm>
            <a:off x="10141948" y="6488668"/>
            <a:ext cx="205005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Feist (U.S. 1991)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171677" y="209004"/>
            <a:ext cx="4002024" cy="6491834"/>
          </a:xfrm>
          <a:prstGeom prst="rect">
            <a:avLst/>
          </a:prstGeom>
          <a:ln w="6350">
            <a:solidFill>
              <a:schemeClr val="tx1"/>
            </a:solidFill>
          </a:ln>
        </p:spPr>
      </p:pic>
      <p:sp>
        <p:nvSpPr>
          <p:cNvPr id="8" name="Text Box 5"/>
          <p:cNvSpPr txBox="1">
            <a:spLocks noChangeArrowheads="1"/>
          </p:cNvSpPr>
          <p:nvPr/>
        </p:nvSpPr>
        <p:spPr bwMode="auto">
          <a:xfrm>
            <a:off x="1798687" y="2288594"/>
            <a:ext cx="9586900" cy="2862322"/>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3600" i="0" dirty="0">
                <a:cs typeface="Times New Roman" panose="02020603050405020304" pitchFamily="18" charset="0"/>
              </a:rPr>
              <a:t>“</a:t>
            </a:r>
            <a:r>
              <a:rPr lang="en-US" sz="3600" b="1" i="0" dirty="0">
                <a:solidFill>
                  <a:schemeClr val="accent4">
                    <a:lumMod val="50000"/>
                    <a:lumOff val="50000"/>
                  </a:schemeClr>
                </a:solidFill>
              </a:rPr>
              <a:t>Presumably, the vast majority of compilations will pass this test, but not all will</a:t>
            </a:r>
            <a:r>
              <a:rPr lang="en-US" sz="3600" i="0" dirty="0">
                <a:solidFill>
                  <a:schemeClr val="accent4">
                    <a:lumMod val="50000"/>
                    <a:lumOff val="50000"/>
                  </a:schemeClr>
                </a:solidFill>
              </a:rPr>
              <a:t>. </a:t>
            </a:r>
            <a:r>
              <a:rPr lang="en-US" sz="3600" i="0" dirty="0"/>
              <a:t>There remains a narrow category of works in which the creative spark is utterly lacking or so trivial as to be virtually nonexistent</a:t>
            </a:r>
            <a:r>
              <a:rPr lang="en-US" sz="3600" i="0" dirty="0">
                <a:cs typeface="Times New Roman" panose="02020603050405020304" pitchFamily="18" charset="0"/>
              </a:rPr>
              <a:t>.”</a:t>
            </a:r>
          </a:p>
        </p:txBody>
      </p:sp>
    </p:spTree>
    <p:extLst>
      <p:ext uri="{BB962C8B-B14F-4D97-AF65-F5344CB8AC3E}">
        <p14:creationId xmlns:p14="http://schemas.microsoft.com/office/powerpoint/2010/main" val="149934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Facts and Copyright</a:t>
            </a:r>
          </a:p>
        </p:txBody>
      </p:sp>
      <p:sp>
        <p:nvSpPr>
          <p:cNvPr id="3" name="Content Placeholder 2"/>
          <p:cNvSpPr>
            <a:spLocks noGrp="1"/>
          </p:cNvSpPr>
          <p:nvPr>
            <p:ph idx="1"/>
          </p:nvPr>
        </p:nvSpPr>
        <p:spPr/>
        <p:txBody>
          <a:bodyPr/>
          <a:lstStyle/>
          <a:p>
            <a:r>
              <a:rPr lang="en-US" dirty="0"/>
              <a:t>Two Paths to Pursue</a:t>
            </a:r>
          </a:p>
          <a:p>
            <a:pPr lvl="1"/>
            <a:r>
              <a:rPr lang="en-US" dirty="0"/>
              <a:t>I want to copyright a “fact” or something fact-like. Can I do that?</a:t>
            </a:r>
          </a:p>
          <a:p>
            <a:pPr lvl="1"/>
            <a:r>
              <a:rPr lang="en-US" dirty="0"/>
              <a:t>What compilations will suffice?</a:t>
            </a:r>
          </a:p>
        </p:txBody>
      </p:sp>
      <p:sp>
        <p:nvSpPr>
          <p:cNvPr id="4" name="Date Placeholder 3"/>
          <p:cNvSpPr>
            <a:spLocks noGrp="1"/>
          </p:cNvSpPr>
          <p:nvPr>
            <p:ph type="dt" sz="half" idx="10"/>
          </p:nvPr>
        </p:nvSpPr>
        <p:spPr/>
        <p:txBody>
          <a:bodyPr/>
          <a:lstStyle/>
          <a:p>
            <a:pPr>
              <a:defRPr/>
            </a:pPr>
            <a:fld id="{F03600AF-B6CB-42B8-B030-45485113411C}" type="datetime4">
              <a:rPr lang="en-US" smtClean="0"/>
              <a:t>October 11, 2023</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A6B98BF9-CD2E-4694-970D-460070B785BA}" type="slidenum">
              <a:rPr lang="en-US" altLang="en-US" smtClean="0"/>
              <a:pPr/>
              <a:t>18</a:t>
            </a:fld>
            <a:endParaRPr lang="en-US" altLang="en-US"/>
          </a:p>
        </p:txBody>
      </p:sp>
    </p:spTree>
    <p:extLst>
      <p:ext uri="{BB962C8B-B14F-4D97-AF65-F5344CB8AC3E}">
        <p14:creationId xmlns:p14="http://schemas.microsoft.com/office/powerpoint/2010/main" val="468157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t>Understanding “Facts”</a:t>
            </a:r>
          </a:p>
        </p:txBody>
      </p:sp>
      <p:sp>
        <p:nvSpPr>
          <p:cNvPr id="18435" name="Content Placeholder 2"/>
          <p:cNvSpPr>
            <a:spLocks noGrp="1"/>
          </p:cNvSpPr>
          <p:nvPr>
            <p:ph idx="1"/>
          </p:nvPr>
        </p:nvSpPr>
        <p:spPr/>
        <p:txBody>
          <a:bodyPr/>
          <a:lstStyle/>
          <a:p>
            <a:r>
              <a:rPr lang="en-US" dirty="0"/>
              <a:t>Three Situations</a:t>
            </a:r>
          </a:p>
          <a:p>
            <a:pPr lvl="1"/>
            <a:r>
              <a:rPr lang="en-US" dirty="0"/>
              <a:t>Market Information</a:t>
            </a:r>
          </a:p>
          <a:p>
            <a:pPr lvl="1"/>
            <a:r>
              <a:rPr lang="en-US" dirty="0"/>
              <a:t>The SAT</a:t>
            </a:r>
          </a:p>
          <a:p>
            <a:pPr lvl="1"/>
            <a:r>
              <a:rPr lang="en-US" dirty="0"/>
              <a:t>The “real” story of John Dillinger</a:t>
            </a:r>
          </a:p>
        </p:txBody>
      </p:sp>
      <p:sp>
        <p:nvSpPr>
          <p:cNvPr id="4" name="Date Placeholder 3"/>
          <p:cNvSpPr>
            <a:spLocks noGrp="1"/>
          </p:cNvSpPr>
          <p:nvPr>
            <p:ph type="dt" sz="quarter" idx="10"/>
          </p:nvPr>
        </p:nvSpPr>
        <p:spPr/>
        <p:txBody>
          <a:bodyPr/>
          <a:lstStyle/>
          <a:p>
            <a:pPr>
              <a:defRPr/>
            </a:pPr>
            <a:fld id="{87C9C597-A70F-48DE-968E-6EA2B1A5B309}" type="datetime4">
              <a:rPr lang="en-US" smtClean="0"/>
              <a:t>October 11, 2023</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B480601C-4CE6-454D-9EED-4A20326B9383}" type="slidenum">
              <a:rPr lang="en-US" altLang="en-US" sz="1400" i="0">
                <a:solidFill>
                  <a:srgbClr val="000066"/>
                </a:solidFill>
                <a:latin typeface="Arial" panose="020B0604020202020204" pitchFamily="34" charset="0"/>
              </a:rPr>
              <a:pPr/>
              <a:t>19</a:t>
            </a:fld>
            <a:endParaRPr lang="en-US" altLang="en-US" sz="1400" i="0">
              <a:solidFill>
                <a:srgbClr val="000066"/>
              </a:solidFill>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7445" y="-2"/>
            <a:ext cx="2574555"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Feist (U.S. 1991)</a:t>
            </a:r>
            <a:endParaRPr lang="en-US" sz="2400" kern="1200" dirty="0">
              <a:solidFill>
                <a:schemeClr val="accent4">
                  <a:lumMod val="75000"/>
                  <a:lumOff val="25000"/>
                </a:schemeClr>
              </a:solidFill>
              <a:latin typeface="+mn-lt"/>
            </a:endParaRPr>
          </a:p>
        </p:txBody>
      </p:sp>
      <p:sp>
        <p:nvSpPr>
          <p:cNvPr id="3" name="Date Placeholder 2"/>
          <p:cNvSpPr>
            <a:spLocks noGrp="1"/>
          </p:cNvSpPr>
          <p:nvPr>
            <p:ph type="dt" sz="half" idx="10"/>
          </p:nvPr>
        </p:nvSpPr>
        <p:spPr/>
        <p:txBody>
          <a:bodyPr/>
          <a:lstStyle/>
          <a:p>
            <a:pPr>
              <a:defRPr/>
            </a:pPr>
            <a:fld id="{7F0E878F-EA39-4C2E-9970-394B6CAB1478}" type="datetime4">
              <a:rPr lang="en-US" smtClean="0"/>
              <a:pPr>
                <a:defRPr/>
              </a:pPr>
              <a:t>October 11, 2023</a:t>
            </a:fld>
            <a:endParaRPr lang="en-US" alt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a:t>
            </a:fld>
            <a:endParaRPr lang="en-US" altLang="en-US"/>
          </a:p>
        </p:txBody>
      </p:sp>
      <p:sp>
        <p:nvSpPr>
          <p:cNvPr id="6" name="Text Box 5"/>
          <p:cNvSpPr txBox="1">
            <a:spLocks noChangeArrowheads="1"/>
          </p:cNvSpPr>
          <p:nvPr/>
        </p:nvSpPr>
        <p:spPr bwMode="auto">
          <a:xfrm>
            <a:off x="9830960" y="6488668"/>
            <a:ext cx="236104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499 U.S. 340 (1991)</a:t>
            </a:r>
          </a:p>
        </p:txBody>
      </p:sp>
      <p:pic>
        <p:nvPicPr>
          <p:cNvPr id="5" name="Picture 4"/>
          <p:cNvPicPr>
            <a:picLocks noChangeAspect="1"/>
          </p:cNvPicPr>
          <p:nvPr/>
        </p:nvPicPr>
        <p:blipFill>
          <a:blip r:embed="rId2"/>
          <a:stretch>
            <a:fillRect/>
          </a:stretch>
        </p:blipFill>
        <p:spPr>
          <a:xfrm>
            <a:off x="3560843" y="418011"/>
            <a:ext cx="3767328" cy="5943600"/>
          </a:xfrm>
          <a:prstGeom prst="rect">
            <a:avLst/>
          </a:prstGeom>
          <a:ln w="6350">
            <a:solidFill>
              <a:schemeClr val="bg2"/>
            </a:solidFill>
          </a:ln>
        </p:spPr>
      </p:pic>
    </p:spTree>
    <p:extLst>
      <p:ext uri="{BB962C8B-B14F-4D97-AF65-F5344CB8AC3E}">
        <p14:creationId xmlns:p14="http://schemas.microsoft.com/office/powerpoint/2010/main" val="1768058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3.95</a:t>
            </a:r>
          </a:p>
        </p:txBody>
      </p:sp>
      <p:sp>
        <p:nvSpPr>
          <p:cNvPr id="3" name="Content Placeholder 2"/>
          <p:cNvSpPr>
            <a:spLocks noGrp="1"/>
          </p:cNvSpPr>
          <p:nvPr>
            <p:ph idx="1"/>
          </p:nvPr>
        </p:nvSpPr>
        <p:spPr/>
        <p:txBody>
          <a:bodyPr/>
          <a:lstStyle/>
          <a:p>
            <a:r>
              <a:rPr lang="en-US" dirty="0"/>
              <a:t>Is the number 3.95 copyrightable?</a:t>
            </a:r>
          </a:p>
          <a:p>
            <a:pPr lvl="1"/>
            <a:endParaRPr lang="en-US" dirty="0"/>
          </a:p>
        </p:txBody>
      </p:sp>
      <p:sp>
        <p:nvSpPr>
          <p:cNvPr id="4" name="Date Placeholder 3"/>
          <p:cNvSpPr>
            <a:spLocks noGrp="1"/>
          </p:cNvSpPr>
          <p:nvPr>
            <p:ph type="dt" sz="half" idx="10"/>
          </p:nvPr>
        </p:nvSpPr>
        <p:spPr/>
        <p:txBody>
          <a:bodyPr/>
          <a:lstStyle/>
          <a:p>
            <a:pPr>
              <a:defRPr/>
            </a:pPr>
            <a:fld id="{F03600AF-B6CB-42B8-B030-45485113411C}" type="datetime4">
              <a:rPr lang="en-US" smtClean="0"/>
              <a:t>October 11, 2023</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A6B98BF9-CD2E-4694-970D-460070B785BA}" type="slidenum">
              <a:rPr lang="en-US" altLang="en-US" smtClean="0"/>
              <a:pPr/>
              <a:t>20</a:t>
            </a:fld>
            <a:endParaRPr lang="en-US" altLang="en-US"/>
          </a:p>
        </p:txBody>
      </p:sp>
    </p:spTree>
    <p:extLst>
      <p:ext uri="{BB962C8B-B14F-4D97-AF65-F5344CB8AC3E}">
        <p14:creationId xmlns:p14="http://schemas.microsoft.com/office/powerpoint/2010/main" val="1955482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Price Determination on Exchanges</a:t>
            </a:r>
          </a:p>
        </p:txBody>
      </p:sp>
      <p:sp>
        <p:nvSpPr>
          <p:cNvPr id="3" name="Content Placeholder 2"/>
          <p:cNvSpPr>
            <a:spLocks noGrp="1"/>
          </p:cNvSpPr>
          <p:nvPr>
            <p:ph idx="1"/>
          </p:nvPr>
        </p:nvSpPr>
        <p:spPr/>
        <p:txBody>
          <a:bodyPr/>
          <a:lstStyle/>
          <a:p>
            <a:r>
              <a:rPr lang="en-US" dirty="0"/>
              <a:t>Hypo 1</a:t>
            </a:r>
          </a:p>
          <a:p>
            <a:pPr lvl="1"/>
            <a:r>
              <a:rPr lang="en-US" dirty="0"/>
              <a:t>Company, call it the New York Mercantile Exchange, runs a market on which contracts are traded</a:t>
            </a:r>
          </a:p>
          <a:p>
            <a:pPr lvl="1"/>
            <a:r>
              <a:rPr lang="en-US" dirty="0"/>
              <a:t>It is required pursuant to CFTC regulations (see 17 CFR 16.01) to determine daily settlement prices for contracts</a:t>
            </a:r>
          </a:p>
        </p:txBody>
      </p:sp>
      <p:sp>
        <p:nvSpPr>
          <p:cNvPr id="4" name="Date Placeholder 3"/>
          <p:cNvSpPr>
            <a:spLocks noGrp="1"/>
          </p:cNvSpPr>
          <p:nvPr>
            <p:ph type="dt" sz="half" idx="10"/>
          </p:nvPr>
        </p:nvSpPr>
        <p:spPr/>
        <p:txBody>
          <a:bodyPr/>
          <a:lstStyle/>
          <a:p>
            <a:pPr>
              <a:defRPr/>
            </a:pPr>
            <a:fld id="{F03600AF-B6CB-42B8-B030-45485113411C}" type="datetime4">
              <a:rPr lang="en-US" smtClean="0"/>
              <a:t>October 11, 2023</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A6B98BF9-CD2E-4694-970D-460070B785BA}" type="slidenum">
              <a:rPr lang="en-US" altLang="en-US" smtClean="0"/>
              <a:pPr/>
              <a:t>21</a:t>
            </a:fld>
            <a:endParaRPr lang="en-US" altLang="en-US"/>
          </a:p>
        </p:txBody>
      </p:sp>
      <p:sp>
        <p:nvSpPr>
          <p:cNvPr id="6" name="Text Box 5"/>
          <p:cNvSpPr txBox="1">
            <a:spLocks noChangeArrowheads="1"/>
          </p:cNvSpPr>
          <p:nvPr/>
        </p:nvSpPr>
        <p:spPr bwMode="auto">
          <a:xfrm>
            <a:off x="10141527" y="0"/>
            <a:ext cx="2075873"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(1 of 6)</a:t>
            </a:r>
          </a:p>
        </p:txBody>
      </p:sp>
    </p:spTree>
    <p:extLst>
      <p:ext uri="{BB962C8B-B14F-4D97-AF65-F5344CB8AC3E}">
        <p14:creationId xmlns:p14="http://schemas.microsoft.com/office/powerpoint/2010/main" val="1774566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Price Determination on Exchanges</a:t>
            </a:r>
          </a:p>
        </p:txBody>
      </p:sp>
      <p:sp>
        <p:nvSpPr>
          <p:cNvPr id="3" name="Content Placeholder 2"/>
          <p:cNvSpPr>
            <a:spLocks noGrp="1"/>
          </p:cNvSpPr>
          <p:nvPr>
            <p:ph idx="1"/>
          </p:nvPr>
        </p:nvSpPr>
        <p:spPr/>
        <p:txBody>
          <a:bodyPr/>
          <a:lstStyle/>
          <a:p>
            <a:pPr lvl="1"/>
            <a:r>
              <a:rPr lang="en-US" dirty="0"/>
              <a:t>Depending on trading volume, this is not a purely mechanical exercise and so, at least in some circumstances, Company uses its independent judgment in recording the closing price</a:t>
            </a:r>
          </a:p>
          <a:p>
            <a:r>
              <a:rPr lang="en-US" dirty="0"/>
              <a:t>Are those prices copyrightable? Does Company author those prices or does it just discover prices?</a:t>
            </a:r>
          </a:p>
        </p:txBody>
      </p:sp>
      <p:sp>
        <p:nvSpPr>
          <p:cNvPr id="4" name="Date Placeholder 3"/>
          <p:cNvSpPr>
            <a:spLocks noGrp="1"/>
          </p:cNvSpPr>
          <p:nvPr>
            <p:ph type="dt" sz="half" idx="10"/>
          </p:nvPr>
        </p:nvSpPr>
        <p:spPr/>
        <p:txBody>
          <a:bodyPr/>
          <a:lstStyle/>
          <a:p>
            <a:pPr>
              <a:defRPr/>
            </a:pPr>
            <a:fld id="{F03600AF-B6CB-42B8-B030-45485113411C}" type="datetime4">
              <a:rPr lang="en-US" smtClean="0"/>
              <a:t>October 11, 2023</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A6B98BF9-CD2E-4694-970D-460070B785BA}" type="slidenum">
              <a:rPr lang="en-US" altLang="en-US" smtClean="0"/>
              <a:pPr/>
              <a:t>22</a:t>
            </a:fld>
            <a:endParaRPr lang="en-US" altLang="en-US"/>
          </a:p>
        </p:txBody>
      </p:sp>
      <p:sp>
        <p:nvSpPr>
          <p:cNvPr id="6" name="Text Box 5"/>
          <p:cNvSpPr txBox="1">
            <a:spLocks noChangeArrowheads="1"/>
          </p:cNvSpPr>
          <p:nvPr/>
        </p:nvSpPr>
        <p:spPr bwMode="auto">
          <a:xfrm>
            <a:off x="10133215" y="0"/>
            <a:ext cx="2084185"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(2 of 6)</a:t>
            </a:r>
          </a:p>
        </p:txBody>
      </p:sp>
    </p:spTree>
    <p:extLst>
      <p:ext uri="{BB962C8B-B14F-4D97-AF65-F5344CB8AC3E}">
        <p14:creationId xmlns:p14="http://schemas.microsoft.com/office/powerpoint/2010/main" val="3558685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Surveys</a:t>
            </a:r>
          </a:p>
        </p:txBody>
      </p:sp>
      <p:sp>
        <p:nvSpPr>
          <p:cNvPr id="3" name="Content Placeholder 2"/>
          <p:cNvSpPr>
            <a:spLocks noGrp="1"/>
          </p:cNvSpPr>
          <p:nvPr>
            <p:ph idx="1"/>
          </p:nvPr>
        </p:nvSpPr>
        <p:spPr/>
        <p:txBody>
          <a:bodyPr/>
          <a:lstStyle/>
          <a:p>
            <a:r>
              <a:rPr lang="en-US" dirty="0"/>
              <a:t>Hypo 2</a:t>
            </a:r>
          </a:p>
          <a:p>
            <a:pPr lvl="1"/>
            <a:r>
              <a:rPr lang="en-US" dirty="0" err="1"/>
              <a:t>Bankco</a:t>
            </a:r>
            <a:r>
              <a:rPr lang="en-US" dirty="0"/>
              <a:t> surveys banks across the country to calculate an average interest rate for particular terms</a:t>
            </a:r>
          </a:p>
          <a:p>
            <a:pPr lvl="1"/>
            <a:r>
              <a:rPr lang="en-US" dirty="0"/>
              <a:t>Second firm, call it Costco, quotes one of those rates in its own ads</a:t>
            </a:r>
          </a:p>
          <a:p>
            <a:r>
              <a:rPr lang="en-US" dirty="0"/>
              <a:t>Copyright infringement? </a:t>
            </a:r>
          </a:p>
        </p:txBody>
      </p:sp>
      <p:sp>
        <p:nvSpPr>
          <p:cNvPr id="4" name="Date Placeholder 3"/>
          <p:cNvSpPr>
            <a:spLocks noGrp="1"/>
          </p:cNvSpPr>
          <p:nvPr>
            <p:ph type="dt" sz="half" idx="10"/>
          </p:nvPr>
        </p:nvSpPr>
        <p:spPr/>
        <p:txBody>
          <a:bodyPr/>
          <a:lstStyle/>
          <a:p>
            <a:pPr>
              <a:defRPr/>
            </a:pPr>
            <a:fld id="{F03600AF-B6CB-42B8-B030-45485113411C}" type="datetime4">
              <a:rPr lang="en-US" smtClean="0"/>
              <a:t>October 11, 2023</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A6B98BF9-CD2E-4694-970D-460070B785BA}" type="slidenum">
              <a:rPr lang="en-US" altLang="en-US" smtClean="0"/>
              <a:pPr/>
              <a:t>23</a:t>
            </a:fld>
            <a:endParaRPr lang="en-US" altLang="en-US"/>
          </a:p>
        </p:txBody>
      </p:sp>
      <p:sp>
        <p:nvSpPr>
          <p:cNvPr id="6" name="Text Box 5"/>
          <p:cNvSpPr txBox="1">
            <a:spLocks noChangeArrowheads="1"/>
          </p:cNvSpPr>
          <p:nvPr/>
        </p:nvSpPr>
        <p:spPr bwMode="auto">
          <a:xfrm>
            <a:off x="10141527" y="0"/>
            <a:ext cx="2075873"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(3 of 6)</a:t>
            </a:r>
          </a:p>
        </p:txBody>
      </p:sp>
    </p:spTree>
    <p:extLst>
      <p:ext uri="{BB962C8B-B14F-4D97-AF65-F5344CB8AC3E}">
        <p14:creationId xmlns:p14="http://schemas.microsoft.com/office/powerpoint/2010/main" val="1163528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Surveys</a:t>
            </a:r>
          </a:p>
        </p:txBody>
      </p:sp>
      <p:sp>
        <p:nvSpPr>
          <p:cNvPr id="3" name="Content Placeholder 2"/>
          <p:cNvSpPr>
            <a:spLocks noGrp="1"/>
          </p:cNvSpPr>
          <p:nvPr>
            <p:ph idx="1"/>
          </p:nvPr>
        </p:nvSpPr>
        <p:spPr>
          <a:xfrm>
            <a:off x="812800" y="1600200"/>
            <a:ext cx="6345989" cy="4114800"/>
          </a:xfrm>
        </p:spPr>
        <p:txBody>
          <a:bodyPr/>
          <a:lstStyle/>
          <a:p>
            <a:r>
              <a:rPr lang="en-US" dirty="0"/>
              <a:t>Does it matter how </a:t>
            </a:r>
            <a:r>
              <a:rPr lang="en-US" dirty="0" err="1"/>
              <a:t>Bankco</a:t>
            </a:r>
            <a:r>
              <a:rPr lang="en-US" dirty="0"/>
              <a:t> does the survey?</a:t>
            </a:r>
          </a:p>
          <a:p>
            <a:r>
              <a:rPr lang="en-US" dirty="0"/>
              <a:t>How it calculates the average?</a:t>
            </a:r>
          </a:p>
        </p:txBody>
      </p:sp>
      <p:sp>
        <p:nvSpPr>
          <p:cNvPr id="4" name="Date Placeholder 3"/>
          <p:cNvSpPr>
            <a:spLocks noGrp="1"/>
          </p:cNvSpPr>
          <p:nvPr>
            <p:ph type="dt" sz="half" idx="10"/>
          </p:nvPr>
        </p:nvSpPr>
        <p:spPr/>
        <p:txBody>
          <a:bodyPr/>
          <a:lstStyle/>
          <a:p>
            <a:pPr>
              <a:defRPr/>
            </a:pPr>
            <a:fld id="{F03600AF-B6CB-42B8-B030-45485113411C}" type="datetime4">
              <a:rPr lang="en-US" smtClean="0"/>
              <a:t>October 11, 2023</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A6B98BF9-CD2E-4694-970D-460070B785BA}" type="slidenum">
              <a:rPr lang="en-US" altLang="en-US" smtClean="0"/>
              <a:pPr/>
              <a:t>24</a:t>
            </a:fld>
            <a:endParaRPr lang="en-US" altLang="en-US"/>
          </a:p>
        </p:txBody>
      </p:sp>
      <p:pic>
        <p:nvPicPr>
          <p:cNvPr id="6" name="Content Placeholder 5"/>
          <p:cNvPicPr>
            <a:picLocks noChangeAspect="1"/>
          </p:cNvPicPr>
          <p:nvPr/>
        </p:nvPicPr>
        <p:blipFill>
          <a:blip r:embed="rId2"/>
          <a:stretch>
            <a:fillRect/>
          </a:stretch>
        </p:blipFill>
        <p:spPr bwMode="auto">
          <a:xfrm>
            <a:off x="7370970" y="1228813"/>
            <a:ext cx="4720767" cy="5629187"/>
          </a:xfrm>
          <a:prstGeom prst="rect">
            <a:avLst/>
          </a:prstGeom>
          <a:noFill/>
          <a:ln w="6350">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5"/>
          <p:cNvSpPr txBox="1">
            <a:spLocks noChangeArrowheads="1"/>
          </p:cNvSpPr>
          <p:nvPr/>
        </p:nvSpPr>
        <p:spPr bwMode="auto">
          <a:xfrm>
            <a:off x="10112433" y="0"/>
            <a:ext cx="2104967"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(4 of 6)</a:t>
            </a:r>
          </a:p>
        </p:txBody>
      </p:sp>
    </p:spTree>
    <p:extLst>
      <p:ext uri="{BB962C8B-B14F-4D97-AF65-F5344CB8AC3E}">
        <p14:creationId xmlns:p14="http://schemas.microsoft.com/office/powerpoint/2010/main" val="594973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Predictions</a:t>
            </a:r>
          </a:p>
        </p:txBody>
      </p:sp>
      <p:sp>
        <p:nvSpPr>
          <p:cNvPr id="3" name="Content Placeholder 2"/>
          <p:cNvSpPr>
            <a:spLocks noGrp="1"/>
          </p:cNvSpPr>
          <p:nvPr>
            <p:ph idx="1"/>
          </p:nvPr>
        </p:nvSpPr>
        <p:spPr/>
        <p:txBody>
          <a:bodyPr/>
          <a:lstStyle/>
          <a:p>
            <a:r>
              <a:rPr lang="en-US" dirty="0"/>
              <a:t>Hypo 3</a:t>
            </a:r>
          </a:p>
          <a:p>
            <a:pPr lvl="1"/>
            <a:r>
              <a:rPr lang="en-US" dirty="0"/>
              <a:t>Corp publishes a guide to used car prices. Although Corp surveys actual market transactions, it doesn’t report mere averages but instead offers forecasts (predictions) of what prices will be like over the next six weeks</a:t>
            </a:r>
          </a:p>
        </p:txBody>
      </p:sp>
      <p:sp>
        <p:nvSpPr>
          <p:cNvPr id="4" name="Date Placeholder 3"/>
          <p:cNvSpPr>
            <a:spLocks noGrp="1"/>
          </p:cNvSpPr>
          <p:nvPr>
            <p:ph type="dt" sz="half" idx="10"/>
          </p:nvPr>
        </p:nvSpPr>
        <p:spPr/>
        <p:txBody>
          <a:bodyPr/>
          <a:lstStyle/>
          <a:p>
            <a:pPr>
              <a:defRPr/>
            </a:pPr>
            <a:fld id="{F03600AF-B6CB-42B8-B030-45485113411C}" type="datetime4">
              <a:rPr lang="en-US" smtClean="0"/>
              <a:t>October 11, 2023</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A6B98BF9-CD2E-4694-970D-460070B785BA}" type="slidenum">
              <a:rPr lang="en-US" altLang="en-US" smtClean="0"/>
              <a:pPr/>
              <a:t>25</a:t>
            </a:fld>
            <a:endParaRPr lang="en-US" altLang="en-US"/>
          </a:p>
        </p:txBody>
      </p:sp>
      <p:sp>
        <p:nvSpPr>
          <p:cNvPr id="6" name="Text Box 5"/>
          <p:cNvSpPr txBox="1">
            <a:spLocks noChangeArrowheads="1"/>
          </p:cNvSpPr>
          <p:nvPr/>
        </p:nvSpPr>
        <p:spPr bwMode="auto">
          <a:xfrm>
            <a:off x="10087495" y="0"/>
            <a:ext cx="2129905"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(5 of 6)</a:t>
            </a:r>
          </a:p>
        </p:txBody>
      </p:sp>
    </p:spTree>
    <p:extLst>
      <p:ext uri="{BB962C8B-B14F-4D97-AF65-F5344CB8AC3E}">
        <p14:creationId xmlns:p14="http://schemas.microsoft.com/office/powerpoint/2010/main" val="3050333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Predictions</a:t>
            </a:r>
          </a:p>
        </p:txBody>
      </p:sp>
      <p:sp>
        <p:nvSpPr>
          <p:cNvPr id="3" name="Content Placeholder 2"/>
          <p:cNvSpPr>
            <a:spLocks noGrp="1"/>
          </p:cNvSpPr>
          <p:nvPr>
            <p:ph idx="1"/>
          </p:nvPr>
        </p:nvSpPr>
        <p:spPr/>
        <p:txBody>
          <a:bodyPr/>
          <a:lstStyle/>
          <a:p>
            <a:pPr lvl="1"/>
            <a:r>
              <a:rPr lang="en-US" dirty="0"/>
              <a:t>“We predict that a 2014 Red Honda Accord with 70,000 miles on it will sell for $19,500 over the 6 weeks.”</a:t>
            </a:r>
          </a:p>
          <a:p>
            <a:r>
              <a:rPr lang="en-US" dirty="0"/>
              <a:t>Copyrightable? Does it matter if the predictions match exactly the market averages calculated from market surveys?</a:t>
            </a:r>
          </a:p>
        </p:txBody>
      </p:sp>
      <p:sp>
        <p:nvSpPr>
          <p:cNvPr id="4" name="Date Placeholder 3"/>
          <p:cNvSpPr>
            <a:spLocks noGrp="1"/>
          </p:cNvSpPr>
          <p:nvPr>
            <p:ph type="dt" sz="half" idx="10"/>
          </p:nvPr>
        </p:nvSpPr>
        <p:spPr/>
        <p:txBody>
          <a:bodyPr/>
          <a:lstStyle/>
          <a:p>
            <a:pPr>
              <a:defRPr/>
            </a:pPr>
            <a:fld id="{F03600AF-B6CB-42B8-B030-45485113411C}" type="datetime4">
              <a:rPr lang="en-US" smtClean="0"/>
              <a:t>October 11, 2023</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A6B98BF9-CD2E-4694-970D-460070B785BA}" type="slidenum">
              <a:rPr lang="en-US" altLang="en-US" smtClean="0"/>
              <a:pPr/>
              <a:t>26</a:t>
            </a:fld>
            <a:endParaRPr lang="en-US" altLang="en-US"/>
          </a:p>
        </p:txBody>
      </p:sp>
      <p:sp>
        <p:nvSpPr>
          <p:cNvPr id="6" name="Text Box 5"/>
          <p:cNvSpPr txBox="1">
            <a:spLocks noChangeArrowheads="1"/>
          </p:cNvSpPr>
          <p:nvPr/>
        </p:nvSpPr>
        <p:spPr bwMode="auto">
          <a:xfrm>
            <a:off x="10133215" y="0"/>
            <a:ext cx="2084185"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(6 of 6)</a:t>
            </a:r>
          </a:p>
        </p:txBody>
      </p:sp>
    </p:spTree>
    <p:extLst>
      <p:ext uri="{BB962C8B-B14F-4D97-AF65-F5344CB8AC3E}">
        <p14:creationId xmlns:p14="http://schemas.microsoft.com/office/powerpoint/2010/main" val="3154729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Answers: Copyrightable?</a:t>
            </a:r>
          </a:p>
        </p:txBody>
      </p:sp>
      <p:sp>
        <p:nvSpPr>
          <p:cNvPr id="3" name="Content Placeholder 2"/>
          <p:cNvSpPr>
            <a:spLocks noGrp="1"/>
          </p:cNvSpPr>
          <p:nvPr>
            <p:ph idx="1"/>
          </p:nvPr>
        </p:nvSpPr>
        <p:spPr/>
        <p:txBody>
          <a:bodyPr/>
          <a:lstStyle/>
          <a:p>
            <a:r>
              <a:rPr lang="en-US" dirty="0"/>
              <a:t>1. Market Exchange Price</a:t>
            </a:r>
          </a:p>
          <a:p>
            <a:pPr lvl="1"/>
            <a:r>
              <a:rPr lang="en-US" dirty="0"/>
              <a:t>No</a:t>
            </a:r>
          </a:p>
          <a:p>
            <a:r>
              <a:rPr lang="en-US" dirty="0"/>
              <a:t>2. Interest Rate Average</a:t>
            </a:r>
          </a:p>
          <a:p>
            <a:pPr lvl="1"/>
            <a:r>
              <a:rPr lang="en-US" dirty="0"/>
              <a:t>No</a:t>
            </a:r>
          </a:p>
          <a:p>
            <a:r>
              <a:rPr lang="en-US" dirty="0"/>
              <a:t>3. Used Car Value Forecast</a:t>
            </a:r>
          </a:p>
          <a:p>
            <a:pPr lvl="1"/>
            <a:r>
              <a:rPr lang="en-US" dirty="0"/>
              <a:t>Yes</a:t>
            </a:r>
          </a:p>
        </p:txBody>
      </p:sp>
      <p:sp>
        <p:nvSpPr>
          <p:cNvPr id="4" name="Date Placeholder 3"/>
          <p:cNvSpPr>
            <a:spLocks noGrp="1"/>
          </p:cNvSpPr>
          <p:nvPr>
            <p:ph type="dt" sz="half" idx="10"/>
          </p:nvPr>
        </p:nvSpPr>
        <p:spPr/>
        <p:txBody>
          <a:bodyPr/>
          <a:lstStyle/>
          <a:p>
            <a:pPr>
              <a:defRPr/>
            </a:pPr>
            <a:fld id="{F03600AF-B6CB-42B8-B030-45485113411C}" type="datetime4">
              <a:rPr lang="en-US" smtClean="0"/>
              <a:t>October 11, 2023</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A6B98BF9-CD2E-4694-970D-460070B785BA}" type="slidenum">
              <a:rPr lang="en-US" altLang="en-US" smtClean="0"/>
              <a:pPr/>
              <a:t>27</a:t>
            </a:fld>
            <a:endParaRPr lang="en-US" altLang="en-US"/>
          </a:p>
        </p:txBody>
      </p:sp>
    </p:spTree>
    <p:extLst>
      <p:ext uri="{BB962C8B-B14F-4D97-AF65-F5344CB8AC3E}">
        <p14:creationId xmlns:p14="http://schemas.microsoft.com/office/powerpoint/2010/main" val="581357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3668" y="-2"/>
            <a:ext cx="5298333"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Price Determination on Exchanges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28</a:t>
            </a:fld>
            <a:endParaRPr lang="en-US" altLang="en-US"/>
          </a:p>
        </p:txBody>
      </p:sp>
      <p:sp>
        <p:nvSpPr>
          <p:cNvPr id="6" name="Text Box 5"/>
          <p:cNvSpPr txBox="1">
            <a:spLocks noChangeArrowheads="1"/>
          </p:cNvSpPr>
          <p:nvPr/>
        </p:nvSpPr>
        <p:spPr bwMode="auto">
          <a:xfrm>
            <a:off x="5797685" y="6488668"/>
            <a:ext cx="639431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New York Mercantile Exchange, 497 F.3d 109 (2</a:t>
            </a:r>
            <a:r>
              <a:rPr lang="en-US" sz="1800" i="0" baseline="30000" dirty="0">
                <a:solidFill>
                  <a:schemeClr val="accent4">
                    <a:lumMod val="75000"/>
                    <a:lumOff val="25000"/>
                  </a:schemeClr>
                </a:solidFill>
                <a:latin typeface="+mn-lt"/>
                <a:cs typeface="Times New Roman" panose="02020603050405020304" pitchFamily="18" charset="0"/>
              </a:rPr>
              <a:t>nd</a:t>
            </a:r>
            <a:r>
              <a:rPr lang="en-US" sz="1800" i="0" dirty="0">
                <a:solidFill>
                  <a:schemeClr val="accent4">
                    <a:lumMod val="75000"/>
                    <a:lumOff val="25000"/>
                  </a:schemeClr>
                </a:solidFill>
                <a:latin typeface="+mn-lt"/>
                <a:cs typeface="Times New Roman" panose="02020603050405020304" pitchFamily="18" charset="0"/>
              </a:rPr>
              <a:t> Cir. 2007)</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a:extLst>
              <a:ext uri="{FF2B5EF4-FFF2-40B4-BE49-F238E27FC236}">
                <a16:creationId xmlns:a16="http://schemas.microsoft.com/office/drawing/2014/main" id="{9DF76FAE-BEE5-7893-6BC7-5D8B13684B80}"/>
              </a:ext>
            </a:extLst>
          </p:cNvPr>
          <p:cNvPicPr>
            <a:picLocks noChangeAspect="1"/>
          </p:cNvPicPr>
          <p:nvPr/>
        </p:nvPicPr>
        <p:blipFill>
          <a:blip r:embed="rId2"/>
          <a:stretch>
            <a:fillRect/>
          </a:stretch>
        </p:blipFill>
        <p:spPr>
          <a:xfrm>
            <a:off x="190414" y="209004"/>
            <a:ext cx="4653486" cy="6491834"/>
          </a:xfrm>
          <a:prstGeom prst="rect">
            <a:avLst/>
          </a:prstGeom>
          <a:ln w="6350">
            <a:solidFill>
              <a:schemeClr val="tx1"/>
            </a:solidFill>
          </a:ln>
        </p:spPr>
      </p:pic>
      <p:sp>
        <p:nvSpPr>
          <p:cNvPr id="9" name="Text Box 5">
            <a:extLst>
              <a:ext uri="{FF2B5EF4-FFF2-40B4-BE49-F238E27FC236}">
                <a16:creationId xmlns:a16="http://schemas.microsoft.com/office/drawing/2014/main" id="{3FAB791D-D54D-5573-6259-258CDFDE5F03}"/>
              </a:ext>
            </a:extLst>
          </p:cNvPr>
          <p:cNvSpPr txBox="1">
            <a:spLocks noChangeArrowheads="1"/>
          </p:cNvSpPr>
          <p:nvPr/>
        </p:nvSpPr>
        <p:spPr bwMode="auto">
          <a:xfrm>
            <a:off x="1798687" y="2288594"/>
            <a:ext cx="9586900" cy="2862322"/>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3600" i="0" dirty="0">
                <a:cs typeface="Times New Roman" panose="02020603050405020304" pitchFamily="18" charset="0"/>
              </a:rPr>
              <a:t>“</a:t>
            </a:r>
            <a:r>
              <a:rPr lang="en-US" sz="3600" b="1" i="0" dirty="0">
                <a:solidFill>
                  <a:schemeClr val="accent4">
                    <a:lumMod val="50000"/>
                    <a:lumOff val="50000"/>
                  </a:schemeClr>
                </a:solidFill>
              </a:rPr>
              <a:t>The question then, is one of characterization: does the Committee create the settlement prices, or is it more accurate to view the Committee’s task as like that of a census taker, copying the market’s valuation of futures contracts?</a:t>
            </a:r>
            <a:r>
              <a:rPr lang="en-US" sz="3600" i="0" dirty="0">
                <a:cs typeface="Times New Roman" panose="02020603050405020304" pitchFamily="18" charset="0"/>
              </a:rPr>
              <a:t>”</a:t>
            </a:r>
          </a:p>
        </p:txBody>
      </p:sp>
    </p:spTree>
    <p:extLst>
      <p:ext uri="{BB962C8B-B14F-4D97-AF65-F5344CB8AC3E}">
        <p14:creationId xmlns:p14="http://schemas.microsoft.com/office/powerpoint/2010/main" val="364270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2170" y="-2"/>
            <a:ext cx="3339831"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Creation v. Discovery</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29</a:t>
            </a:fld>
            <a:endParaRPr lang="en-US" altLang="en-US"/>
          </a:p>
        </p:txBody>
      </p:sp>
      <p:sp>
        <p:nvSpPr>
          <p:cNvPr id="6" name="Text Box 5"/>
          <p:cNvSpPr txBox="1">
            <a:spLocks noChangeArrowheads="1"/>
          </p:cNvSpPr>
          <p:nvPr/>
        </p:nvSpPr>
        <p:spPr bwMode="auto">
          <a:xfrm>
            <a:off x="5797685" y="6488668"/>
            <a:ext cx="639431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New York Mercantile Exchange, 497 F.3d 109 (2</a:t>
            </a:r>
            <a:r>
              <a:rPr lang="en-US" sz="1800" i="0" baseline="30000" dirty="0">
                <a:solidFill>
                  <a:schemeClr val="accent4">
                    <a:lumMod val="75000"/>
                    <a:lumOff val="25000"/>
                  </a:schemeClr>
                </a:solidFill>
                <a:latin typeface="+mn-lt"/>
                <a:cs typeface="Times New Roman" panose="02020603050405020304" pitchFamily="18" charset="0"/>
              </a:rPr>
              <a:t>nd</a:t>
            </a:r>
            <a:r>
              <a:rPr lang="en-US" sz="1800" i="0" dirty="0">
                <a:solidFill>
                  <a:schemeClr val="accent4">
                    <a:lumMod val="75000"/>
                    <a:lumOff val="25000"/>
                  </a:schemeClr>
                </a:solidFill>
                <a:latin typeface="+mn-lt"/>
                <a:cs typeface="Times New Roman" panose="02020603050405020304" pitchFamily="18" charset="0"/>
              </a:rPr>
              <a:t> Cir. 2007)</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a:extLst>
              <a:ext uri="{FF2B5EF4-FFF2-40B4-BE49-F238E27FC236}">
                <a16:creationId xmlns:a16="http://schemas.microsoft.com/office/drawing/2014/main" id="{9DF76FAE-BEE5-7893-6BC7-5D8B13684B80}"/>
              </a:ext>
            </a:extLst>
          </p:cNvPr>
          <p:cNvPicPr>
            <a:picLocks noChangeAspect="1"/>
          </p:cNvPicPr>
          <p:nvPr/>
        </p:nvPicPr>
        <p:blipFill>
          <a:blip r:embed="rId2"/>
          <a:stretch>
            <a:fillRect/>
          </a:stretch>
        </p:blipFill>
        <p:spPr>
          <a:xfrm>
            <a:off x="198689" y="209004"/>
            <a:ext cx="4653486" cy="6491834"/>
          </a:xfrm>
          <a:prstGeom prst="rect">
            <a:avLst/>
          </a:prstGeom>
          <a:ln w="6350">
            <a:solidFill>
              <a:schemeClr val="tx1"/>
            </a:solidFill>
          </a:ln>
        </p:spPr>
      </p:pic>
      <p:sp>
        <p:nvSpPr>
          <p:cNvPr id="9" name="Text Box 5">
            <a:extLst>
              <a:ext uri="{FF2B5EF4-FFF2-40B4-BE49-F238E27FC236}">
                <a16:creationId xmlns:a16="http://schemas.microsoft.com/office/drawing/2014/main" id="{3FAB791D-D54D-5573-6259-258CDFDE5F03}"/>
              </a:ext>
            </a:extLst>
          </p:cNvPr>
          <p:cNvSpPr txBox="1">
            <a:spLocks noChangeArrowheads="1"/>
          </p:cNvSpPr>
          <p:nvPr/>
        </p:nvSpPr>
        <p:spPr bwMode="auto">
          <a:xfrm>
            <a:off x="1785717" y="1820882"/>
            <a:ext cx="9586900" cy="3970318"/>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3600" i="0" dirty="0">
                <a:cs typeface="Times New Roman" panose="02020603050405020304" pitchFamily="18" charset="0"/>
              </a:rPr>
              <a:t>“</a:t>
            </a:r>
            <a:r>
              <a:rPr lang="en-US" sz="3600" i="0" dirty="0"/>
              <a:t>While </a:t>
            </a:r>
            <a:r>
              <a:rPr lang="en-US" sz="3600" b="1" i="0" dirty="0">
                <a:solidFill>
                  <a:schemeClr val="accent4">
                    <a:lumMod val="50000"/>
                    <a:lumOff val="50000"/>
                  </a:schemeClr>
                </a:solidFill>
              </a:rPr>
              <a:t>the line between creation and discovery </a:t>
            </a:r>
            <a:r>
              <a:rPr lang="en-US" sz="3600" i="0" dirty="0"/>
              <a:t>is often clear-cut, we recognize that it is a difficult line to draw in this case. For reasons we explain below, </a:t>
            </a:r>
            <a:r>
              <a:rPr lang="en-US" sz="3600" b="1" i="0" dirty="0">
                <a:solidFill>
                  <a:schemeClr val="accent4">
                    <a:lumMod val="50000"/>
                    <a:lumOff val="50000"/>
                  </a:schemeClr>
                </a:solidFill>
              </a:rPr>
              <a:t>we believe there is a strong argument that, like the census taker, NYMEX does not ‘author’ the settlement prices as the term is used in copyright law.</a:t>
            </a:r>
            <a:r>
              <a:rPr lang="en-US" sz="3600" i="0" dirty="0">
                <a:cs typeface="Times New Roman" panose="02020603050405020304" pitchFamily="18" charset="0"/>
              </a:rPr>
              <a:t>”</a:t>
            </a:r>
          </a:p>
        </p:txBody>
      </p:sp>
    </p:spTree>
    <p:extLst>
      <p:ext uri="{BB962C8B-B14F-4D97-AF65-F5344CB8AC3E}">
        <p14:creationId xmlns:p14="http://schemas.microsoft.com/office/powerpoint/2010/main" val="87489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64BBE04D-0AEF-4D3F-945F-688C08A8EBC5}" type="datetime4">
              <a:rPr lang="en-US" smtClean="0"/>
              <a:t>October 11, 2023</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C676CF8F-4BE5-4234-A150-23C0ADEAB089}" type="slidenum">
              <a:rPr lang="en-US" altLang="en-US" sz="1400" i="0">
                <a:solidFill>
                  <a:srgbClr val="000066"/>
                </a:solidFill>
                <a:latin typeface="Arial" panose="020B0604020202020204" pitchFamily="34" charset="0"/>
              </a:rPr>
              <a:pPr/>
              <a:t>3</a:t>
            </a:fld>
            <a:endParaRPr lang="en-US" altLang="en-US" sz="1400" i="0">
              <a:solidFill>
                <a:srgbClr val="000066"/>
              </a:solidFill>
              <a:latin typeface="Arial" panose="020B0604020202020204" pitchFamily="34" charset="0"/>
            </a:endParaRPr>
          </a:p>
        </p:txBody>
      </p:sp>
      <p:sp>
        <p:nvSpPr>
          <p:cNvPr id="4101" name="Rectangle 2"/>
          <p:cNvSpPr>
            <a:spLocks noGrp="1" noChangeArrowheads="1"/>
          </p:cNvSpPr>
          <p:nvPr>
            <p:ph type="title"/>
          </p:nvPr>
        </p:nvSpPr>
        <p:spPr/>
        <p:txBody>
          <a:bodyPr/>
          <a:lstStyle/>
          <a:p>
            <a:r>
              <a:rPr lang="en-US" dirty="0"/>
              <a:t>Feist</a:t>
            </a:r>
          </a:p>
        </p:txBody>
      </p:sp>
      <p:sp>
        <p:nvSpPr>
          <p:cNvPr id="4102" name="Rectangle 3"/>
          <p:cNvSpPr>
            <a:spLocks noGrp="1" noChangeArrowheads="1"/>
          </p:cNvSpPr>
          <p:nvPr>
            <p:ph type="body" idx="1"/>
          </p:nvPr>
        </p:nvSpPr>
        <p:spPr/>
        <p:txBody>
          <a:bodyPr/>
          <a:lstStyle/>
          <a:p>
            <a:r>
              <a:rPr lang="en-US" dirty="0"/>
              <a:t>Rural Telephone Service</a:t>
            </a:r>
          </a:p>
          <a:p>
            <a:pPr lvl="1"/>
            <a:r>
              <a:rPr lang="en-US" dirty="0"/>
              <a:t>the local phone company in northwest Kansas</a:t>
            </a:r>
          </a:p>
          <a:p>
            <a:pPr lvl="1"/>
            <a:r>
              <a:rPr lang="en-US" dirty="0"/>
              <a:t>Provide service, assign phone numbers, get all of the info as a byproduct of those activities</a:t>
            </a:r>
          </a:p>
          <a:p>
            <a:pPr lvl="1"/>
            <a:r>
              <a:rPr lang="en-US" dirty="0"/>
              <a:t>Required by law to issue phone book</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09D31DE-1768-3AC0-D6D7-AE2563EAAB06}"/>
              </a:ext>
            </a:extLst>
          </p:cNvPr>
          <p:cNvPicPr>
            <a:picLocks noChangeAspect="1"/>
          </p:cNvPicPr>
          <p:nvPr/>
        </p:nvPicPr>
        <p:blipFill>
          <a:blip r:embed="rId2"/>
          <a:stretch>
            <a:fillRect/>
          </a:stretch>
        </p:blipFill>
        <p:spPr>
          <a:xfrm>
            <a:off x="257056" y="209004"/>
            <a:ext cx="4699063" cy="6491834"/>
          </a:xfrm>
          <a:prstGeom prst="rect">
            <a:avLst/>
          </a:prstGeom>
          <a:ln w="6350">
            <a:solidFill>
              <a:schemeClr val="tx1"/>
            </a:solidFill>
          </a:ln>
        </p:spPr>
      </p:pic>
      <p:sp>
        <p:nvSpPr>
          <p:cNvPr id="2" name="Title 1"/>
          <p:cNvSpPr>
            <a:spLocks noGrp="1"/>
          </p:cNvSpPr>
          <p:nvPr>
            <p:ph type="title"/>
          </p:nvPr>
        </p:nvSpPr>
        <p:spPr>
          <a:xfrm>
            <a:off x="9730740" y="-2"/>
            <a:ext cx="2461261"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Market Surveys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30</a:t>
            </a:fld>
            <a:endParaRPr lang="en-US" altLang="en-US"/>
          </a:p>
        </p:txBody>
      </p:sp>
      <p:sp>
        <p:nvSpPr>
          <p:cNvPr id="6" name="Text Box 5"/>
          <p:cNvSpPr txBox="1">
            <a:spLocks noChangeArrowheads="1"/>
          </p:cNvSpPr>
          <p:nvPr/>
        </p:nvSpPr>
        <p:spPr bwMode="auto">
          <a:xfrm>
            <a:off x="7688580" y="6488668"/>
            <a:ext cx="450342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Costco, 978 F.Supp.2d 280 (SDNY 2013)</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9" name="Text Box 5">
            <a:extLst>
              <a:ext uri="{FF2B5EF4-FFF2-40B4-BE49-F238E27FC236}">
                <a16:creationId xmlns:a16="http://schemas.microsoft.com/office/drawing/2014/main" id="{3FAB791D-D54D-5573-6259-258CDFDE5F03}"/>
              </a:ext>
            </a:extLst>
          </p:cNvPr>
          <p:cNvSpPr txBox="1">
            <a:spLocks noChangeArrowheads="1"/>
          </p:cNvSpPr>
          <p:nvPr/>
        </p:nvSpPr>
        <p:spPr bwMode="auto">
          <a:xfrm>
            <a:off x="1857052" y="1711419"/>
            <a:ext cx="9586900" cy="3970318"/>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3600" i="0" dirty="0">
                <a:cs typeface="Times New Roman" panose="02020603050405020304" pitchFamily="18" charset="0"/>
              </a:rPr>
              <a:t>“</a:t>
            </a:r>
            <a:r>
              <a:rPr lang="en-US" sz="3600" i="0" dirty="0"/>
              <a:t>… [T]he Court determines that, even drawing all reasonable inferences from the evidence in Plaintiff’s favor, </a:t>
            </a:r>
            <a:r>
              <a:rPr lang="en-US" sz="3600" b="1" i="0" dirty="0">
                <a:solidFill>
                  <a:schemeClr val="accent4">
                    <a:lumMod val="50000"/>
                    <a:lumOff val="50000"/>
                  </a:schemeClr>
                </a:solidFill>
              </a:rPr>
              <a:t>the averages are unprotectable because they are uncopyrightable facts, because they are too short to be copyrighted, and because the so-called merger doctrine … bars copyright protection</a:t>
            </a:r>
            <a:r>
              <a:rPr lang="en-US" sz="3600" i="0" dirty="0"/>
              <a:t>.</a:t>
            </a:r>
            <a:r>
              <a:rPr lang="en-US" sz="3600" i="0" dirty="0">
                <a:cs typeface="Times New Roman" panose="02020603050405020304" pitchFamily="18" charset="0"/>
              </a:rPr>
              <a:t>”</a:t>
            </a:r>
          </a:p>
        </p:txBody>
      </p:sp>
    </p:spTree>
    <p:extLst>
      <p:ext uri="{BB962C8B-B14F-4D97-AF65-F5344CB8AC3E}">
        <p14:creationId xmlns:p14="http://schemas.microsoft.com/office/powerpoint/2010/main" val="189979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10"/>
                                        </p:tgtEl>
                                        <p:attrNameLst>
                                          <p:attrName>style.opacity</p:attrName>
                                        </p:attrNameLst>
                                      </p:cBhvr>
                                      <p:to>
                                        <p:strVal val="0.5"/>
                                      </p:to>
                                    </p:set>
                                    <p:animEffect filter="image" prLst="opacity: 0.5">
                                      <p:cBhvr rctx="IE">
                                        <p:cTn id="9" dur="indefinite"/>
                                        <p:tgtEl>
                                          <p:spTgt spid="10"/>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09D31DE-1768-3AC0-D6D7-AE2563EAAB06}"/>
              </a:ext>
            </a:extLst>
          </p:cNvPr>
          <p:cNvPicPr>
            <a:picLocks noChangeAspect="1"/>
          </p:cNvPicPr>
          <p:nvPr/>
        </p:nvPicPr>
        <p:blipFill>
          <a:blip r:embed="rId2"/>
          <a:stretch>
            <a:fillRect/>
          </a:stretch>
        </p:blipFill>
        <p:spPr>
          <a:xfrm>
            <a:off x="257055" y="205287"/>
            <a:ext cx="4655285" cy="6431354"/>
          </a:xfrm>
          <a:prstGeom prst="rect">
            <a:avLst/>
          </a:prstGeom>
          <a:ln w="6350">
            <a:solidFill>
              <a:schemeClr val="tx1"/>
            </a:solidFill>
          </a:ln>
        </p:spPr>
      </p:pic>
      <p:sp>
        <p:nvSpPr>
          <p:cNvPr id="2" name="Title 1"/>
          <p:cNvSpPr>
            <a:spLocks noGrp="1"/>
          </p:cNvSpPr>
          <p:nvPr>
            <p:ph type="title"/>
          </p:nvPr>
        </p:nvSpPr>
        <p:spPr>
          <a:xfrm>
            <a:off x="9156970" y="-2"/>
            <a:ext cx="3035031"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Market Predictions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31</a:t>
            </a:fld>
            <a:endParaRPr lang="en-US" altLang="en-US"/>
          </a:p>
        </p:txBody>
      </p:sp>
      <p:sp>
        <p:nvSpPr>
          <p:cNvPr id="6" name="Text Box 5"/>
          <p:cNvSpPr txBox="1">
            <a:spLocks noChangeArrowheads="1"/>
          </p:cNvSpPr>
          <p:nvPr/>
        </p:nvSpPr>
        <p:spPr bwMode="auto">
          <a:xfrm>
            <a:off x="6562928" y="6488668"/>
            <a:ext cx="562907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CCC Information Services, 44 F.3d 61 (2</a:t>
            </a:r>
            <a:r>
              <a:rPr lang="en-US" sz="1800" i="0" baseline="30000" dirty="0">
                <a:solidFill>
                  <a:schemeClr val="accent4">
                    <a:lumMod val="75000"/>
                    <a:lumOff val="25000"/>
                  </a:schemeClr>
                </a:solidFill>
                <a:latin typeface="+mn-lt"/>
                <a:cs typeface="Times New Roman" panose="02020603050405020304" pitchFamily="18" charset="0"/>
              </a:rPr>
              <a:t>nd</a:t>
            </a:r>
            <a:r>
              <a:rPr lang="en-US" sz="1800" i="0" dirty="0">
                <a:solidFill>
                  <a:schemeClr val="accent4">
                    <a:lumMod val="75000"/>
                    <a:lumOff val="25000"/>
                  </a:schemeClr>
                </a:solidFill>
                <a:latin typeface="+mn-lt"/>
                <a:cs typeface="Times New Roman" panose="02020603050405020304" pitchFamily="18" charset="0"/>
              </a:rPr>
              <a:t> Cir. 1994)</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9" name="Text Box 5">
            <a:extLst>
              <a:ext uri="{FF2B5EF4-FFF2-40B4-BE49-F238E27FC236}">
                <a16:creationId xmlns:a16="http://schemas.microsoft.com/office/drawing/2014/main" id="{3FAB791D-D54D-5573-6259-258CDFDE5F03}"/>
              </a:ext>
            </a:extLst>
          </p:cNvPr>
          <p:cNvSpPr txBox="1">
            <a:spLocks noChangeArrowheads="1"/>
          </p:cNvSpPr>
          <p:nvPr/>
        </p:nvSpPr>
        <p:spPr bwMode="auto">
          <a:xfrm>
            <a:off x="2193740" y="1017687"/>
            <a:ext cx="9586900" cy="5078313"/>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3600" i="0" dirty="0">
                <a:cs typeface="Times New Roman" panose="02020603050405020304" pitchFamily="18" charset="0"/>
              </a:rPr>
              <a:t>“</a:t>
            </a:r>
            <a:r>
              <a:rPr lang="en-US" sz="3600" i="0" dirty="0"/>
              <a:t>The district court was simply mistaken in its conclusion that the Red Book valuations were, like the telephone numbers in </a:t>
            </a:r>
            <a:r>
              <a:rPr lang="en-US" sz="3600" dirty="0"/>
              <a:t>Feist</a:t>
            </a:r>
            <a:r>
              <a:rPr lang="en-US" sz="3600" i="0" dirty="0"/>
              <a:t>, pre-existing facts that had merely been discovered by the Red Book editors. To the contrary, </a:t>
            </a:r>
            <a:r>
              <a:rPr lang="en-US" sz="3600" b="1" i="0" dirty="0">
                <a:solidFill>
                  <a:schemeClr val="accent4">
                    <a:lumMod val="50000"/>
                    <a:lumOff val="50000"/>
                  </a:schemeClr>
                </a:solidFill>
              </a:rPr>
              <a:t>Maclean’s evidence demonstrated without rebuttal that its valuations were neither reports of historical prices nor mechanical derivations of historical prices or other data</a:t>
            </a:r>
            <a:r>
              <a:rPr lang="en-US" sz="3600" i="0" dirty="0"/>
              <a:t>.</a:t>
            </a:r>
            <a:r>
              <a:rPr lang="en-US" sz="3600" i="0" dirty="0">
                <a:cs typeface="Times New Roman" panose="02020603050405020304" pitchFamily="18" charset="0"/>
              </a:rPr>
              <a:t>”</a:t>
            </a:r>
          </a:p>
        </p:txBody>
      </p:sp>
    </p:spTree>
    <p:extLst>
      <p:ext uri="{BB962C8B-B14F-4D97-AF65-F5344CB8AC3E}">
        <p14:creationId xmlns:p14="http://schemas.microsoft.com/office/powerpoint/2010/main" val="212280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10"/>
                                        </p:tgtEl>
                                        <p:attrNameLst>
                                          <p:attrName>style.opacity</p:attrName>
                                        </p:attrNameLst>
                                      </p:cBhvr>
                                      <p:to>
                                        <p:strVal val="0.5"/>
                                      </p:to>
                                    </p:set>
                                    <p:animEffect filter="image" prLst="opacity: 0.5">
                                      <p:cBhvr rctx="IE">
                                        <p:cTn id="9" dur="indefinite"/>
                                        <p:tgtEl>
                                          <p:spTgt spid="10"/>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09D31DE-1768-3AC0-D6D7-AE2563EAAB06}"/>
              </a:ext>
            </a:extLst>
          </p:cNvPr>
          <p:cNvPicPr>
            <a:picLocks noChangeAspect="1"/>
          </p:cNvPicPr>
          <p:nvPr/>
        </p:nvPicPr>
        <p:blipFill>
          <a:blip r:embed="rId2"/>
          <a:stretch>
            <a:fillRect/>
          </a:stretch>
        </p:blipFill>
        <p:spPr>
          <a:xfrm>
            <a:off x="257056" y="209004"/>
            <a:ext cx="4654223" cy="6429887"/>
          </a:xfrm>
          <a:prstGeom prst="rect">
            <a:avLst/>
          </a:prstGeom>
          <a:ln w="6350">
            <a:solidFill>
              <a:schemeClr val="tx1"/>
            </a:solidFill>
          </a:ln>
        </p:spPr>
      </p:pic>
      <p:sp>
        <p:nvSpPr>
          <p:cNvPr id="2" name="Title 1"/>
          <p:cNvSpPr>
            <a:spLocks noGrp="1"/>
          </p:cNvSpPr>
          <p:nvPr>
            <p:ph type="title"/>
          </p:nvPr>
        </p:nvSpPr>
        <p:spPr>
          <a:xfrm>
            <a:off x="9156970" y="-2"/>
            <a:ext cx="3035031"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Market Predictions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32</a:t>
            </a:fld>
            <a:endParaRPr lang="en-US" altLang="en-US"/>
          </a:p>
        </p:txBody>
      </p:sp>
      <p:sp>
        <p:nvSpPr>
          <p:cNvPr id="6" name="Text Box 5"/>
          <p:cNvSpPr txBox="1">
            <a:spLocks noChangeArrowheads="1"/>
          </p:cNvSpPr>
          <p:nvPr/>
        </p:nvSpPr>
        <p:spPr bwMode="auto">
          <a:xfrm>
            <a:off x="6562928" y="6488668"/>
            <a:ext cx="562907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CCC Information Services, 44 F.3d 61 (2</a:t>
            </a:r>
            <a:r>
              <a:rPr lang="en-US" sz="1800" i="0" baseline="30000" dirty="0">
                <a:solidFill>
                  <a:schemeClr val="accent4">
                    <a:lumMod val="75000"/>
                    <a:lumOff val="25000"/>
                  </a:schemeClr>
                </a:solidFill>
                <a:latin typeface="+mn-lt"/>
                <a:cs typeface="Times New Roman" panose="02020603050405020304" pitchFamily="18" charset="0"/>
              </a:rPr>
              <a:t>nd</a:t>
            </a:r>
            <a:r>
              <a:rPr lang="en-US" sz="1800" i="0" dirty="0">
                <a:solidFill>
                  <a:schemeClr val="accent4">
                    <a:lumMod val="75000"/>
                    <a:lumOff val="25000"/>
                  </a:schemeClr>
                </a:solidFill>
                <a:latin typeface="+mn-lt"/>
                <a:cs typeface="Times New Roman" panose="02020603050405020304" pitchFamily="18" charset="0"/>
              </a:rPr>
              <a:t> Cir. 1994)</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9" name="Text Box 5">
            <a:extLst>
              <a:ext uri="{FF2B5EF4-FFF2-40B4-BE49-F238E27FC236}">
                <a16:creationId xmlns:a16="http://schemas.microsoft.com/office/drawing/2014/main" id="{3FAB791D-D54D-5573-6259-258CDFDE5F03}"/>
              </a:ext>
            </a:extLst>
          </p:cNvPr>
          <p:cNvSpPr txBox="1">
            <a:spLocks noChangeArrowheads="1"/>
          </p:cNvSpPr>
          <p:nvPr/>
        </p:nvSpPr>
        <p:spPr bwMode="auto">
          <a:xfrm>
            <a:off x="1857051" y="1711419"/>
            <a:ext cx="9746369" cy="3970318"/>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3600" i="0" dirty="0">
                <a:cs typeface="Times New Roman" panose="02020603050405020304" pitchFamily="18" charset="0"/>
              </a:rPr>
              <a:t>“</a:t>
            </a:r>
            <a:r>
              <a:rPr lang="en-US" sz="3600" i="0" dirty="0"/>
              <a:t>Rather, they represented predictions by the Red Book editors of future prices estimated to cover specified geographic regions. … </a:t>
            </a:r>
            <a:r>
              <a:rPr lang="en-US" sz="3600" b="1" i="0" dirty="0">
                <a:solidFill>
                  <a:schemeClr val="accent4">
                    <a:lumMod val="50000"/>
                    <a:lumOff val="50000"/>
                  </a:schemeClr>
                </a:solidFill>
              </a:rPr>
              <a:t>The valuations themselves are original creations of Maclean</a:t>
            </a:r>
            <a:r>
              <a:rPr lang="en-US" sz="3600" i="0" dirty="0"/>
              <a:t>. The balancing of interests … leads to the conclusion that </a:t>
            </a:r>
            <a:r>
              <a:rPr lang="en-US" sz="3600" b="1" i="0" dirty="0">
                <a:solidFill>
                  <a:schemeClr val="accent4">
                    <a:lumMod val="50000"/>
                    <a:lumOff val="50000"/>
                  </a:schemeClr>
                </a:solidFill>
              </a:rPr>
              <a:t>we should reject CCC’s argument seeking the benefit of the merger doctrine</a:t>
            </a:r>
            <a:r>
              <a:rPr lang="en-US" sz="3600" i="0" dirty="0"/>
              <a:t>.</a:t>
            </a:r>
            <a:r>
              <a:rPr lang="en-US" sz="3600" i="0" dirty="0">
                <a:cs typeface="Times New Roman" panose="02020603050405020304" pitchFamily="18" charset="0"/>
              </a:rPr>
              <a:t>”</a:t>
            </a:r>
          </a:p>
        </p:txBody>
      </p:sp>
    </p:spTree>
    <p:extLst>
      <p:ext uri="{BB962C8B-B14F-4D97-AF65-F5344CB8AC3E}">
        <p14:creationId xmlns:p14="http://schemas.microsoft.com/office/powerpoint/2010/main" val="210693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10"/>
                                        </p:tgtEl>
                                        <p:attrNameLst>
                                          <p:attrName>style.opacity</p:attrName>
                                        </p:attrNameLst>
                                      </p:cBhvr>
                                      <p:to>
                                        <p:strVal val="0.5"/>
                                      </p:to>
                                    </p:set>
                                    <p:animEffect filter="image" prLst="opacity: 0.5">
                                      <p:cBhvr rctx="IE">
                                        <p:cTn id="9" dur="indefinite"/>
                                        <p:tgtEl>
                                          <p:spTgt spid="10"/>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09D31DE-1768-3AC0-D6D7-AE2563EAAB06}"/>
              </a:ext>
            </a:extLst>
          </p:cNvPr>
          <p:cNvPicPr>
            <a:picLocks noChangeAspect="1"/>
          </p:cNvPicPr>
          <p:nvPr/>
        </p:nvPicPr>
        <p:blipFill>
          <a:blip r:embed="rId2"/>
          <a:stretch>
            <a:fillRect/>
          </a:stretch>
        </p:blipFill>
        <p:spPr>
          <a:xfrm>
            <a:off x="252919" y="205287"/>
            <a:ext cx="4670260" cy="6452042"/>
          </a:xfrm>
          <a:prstGeom prst="rect">
            <a:avLst/>
          </a:prstGeom>
          <a:ln w="6350">
            <a:solidFill>
              <a:schemeClr val="tx1"/>
            </a:solidFill>
          </a:ln>
        </p:spPr>
      </p:pic>
      <p:sp>
        <p:nvSpPr>
          <p:cNvPr id="2" name="Title 1"/>
          <p:cNvSpPr>
            <a:spLocks noGrp="1"/>
          </p:cNvSpPr>
          <p:nvPr>
            <p:ph type="title"/>
          </p:nvPr>
        </p:nvSpPr>
        <p:spPr>
          <a:xfrm>
            <a:off x="9156970" y="-2"/>
            <a:ext cx="3035031"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Market Predictions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33</a:t>
            </a:fld>
            <a:endParaRPr lang="en-US" altLang="en-US"/>
          </a:p>
        </p:txBody>
      </p:sp>
      <p:sp>
        <p:nvSpPr>
          <p:cNvPr id="6" name="Text Box 5"/>
          <p:cNvSpPr txBox="1">
            <a:spLocks noChangeArrowheads="1"/>
          </p:cNvSpPr>
          <p:nvPr/>
        </p:nvSpPr>
        <p:spPr bwMode="auto">
          <a:xfrm>
            <a:off x="6562928" y="6488668"/>
            <a:ext cx="562907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CCC Information Services, 44 F.3d 61 (2</a:t>
            </a:r>
            <a:r>
              <a:rPr lang="en-US" sz="1800" i="0" baseline="30000" dirty="0">
                <a:solidFill>
                  <a:schemeClr val="accent4">
                    <a:lumMod val="75000"/>
                    <a:lumOff val="25000"/>
                  </a:schemeClr>
                </a:solidFill>
                <a:latin typeface="+mn-lt"/>
                <a:cs typeface="Times New Roman" panose="02020603050405020304" pitchFamily="18" charset="0"/>
              </a:rPr>
              <a:t>nd</a:t>
            </a:r>
            <a:r>
              <a:rPr lang="en-US" sz="1800" i="0" dirty="0">
                <a:solidFill>
                  <a:schemeClr val="accent4">
                    <a:lumMod val="75000"/>
                    <a:lumOff val="25000"/>
                  </a:schemeClr>
                </a:solidFill>
                <a:latin typeface="+mn-lt"/>
                <a:cs typeface="Times New Roman" panose="02020603050405020304" pitchFamily="18" charset="0"/>
              </a:rPr>
              <a:t> Cir. 1994)</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9" name="Text Box 5">
            <a:extLst>
              <a:ext uri="{FF2B5EF4-FFF2-40B4-BE49-F238E27FC236}">
                <a16:creationId xmlns:a16="http://schemas.microsoft.com/office/drawing/2014/main" id="{3FAB791D-D54D-5573-6259-258CDFDE5F03}"/>
              </a:ext>
            </a:extLst>
          </p:cNvPr>
          <p:cNvSpPr txBox="1">
            <a:spLocks noChangeArrowheads="1"/>
          </p:cNvSpPr>
          <p:nvPr/>
        </p:nvSpPr>
        <p:spPr bwMode="auto">
          <a:xfrm>
            <a:off x="1825520" y="2357805"/>
            <a:ext cx="9904024" cy="2862322"/>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3600" i="0" dirty="0">
                <a:cs typeface="Times New Roman" panose="02020603050405020304" pitchFamily="18" charset="0"/>
              </a:rPr>
              <a:t>“</a:t>
            </a:r>
            <a:r>
              <a:rPr lang="en-US" sz="3600" b="1" i="0" dirty="0">
                <a:solidFill>
                  <a:schemeClr val="accent4">
                    <a:lumMod val="50000"/>
                    <a:lumOff val="50000"/>
                  </a:schemeClr>
                </a:solidFill>
              </a:rPr>
              <a:t>Because the ideas contained in the Red Book are of the weaker, suggestion-opinion category, a withholding of the merger doctrine would not seriously impair the policy of the copyright law that seeks to preserve free public access to ideas</a:t>
            </a:r>
            <a:r>
              <a:rPr lang="en-US" sz="3600" i="0" dirty="0"/>
              <a:t>.</a:t>
            </a:r>
            <a:r>
              <a:rPr lang="en-US" sz="3600" i="0" dirty="0">
                <a:cs typeface="Times New Roman" panose="02020603050405020304" pitchFamily="18" charset="0"/>
              </a:rPr>
              <a:t>”</a:t>
            </a:r>
          </a:p>
        </p:txBody>
      </p:sp>
    </p:spTree>
    <p:extLst>
      <p:ext uri="{BB962C8B-B14F-4D97-AF65-F5344CB8AC3E}">
        <p14:creationId xmlns:p14="http://schemas.microsoft.com/office/powerpoint/2010/main" val="261114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10"/>
                                        </p:tgtEl>
                                        <p:attrNameLst>
                                          <p:attrName>style.opacity</p:attrName>
                                        </p:attrNameLst>
                                      </p:cBhvr>
                                      <p:to>
                                        <p:strVal val="0.5"/>
                                      </p:to>
                                    </p:set>
                                    <p:animEffect filter="image" prLst="opacity: 0.5">
                                      <p:cBhvr rctx="IE">
                                        <p:cTn id="9" dur="indefinite"/>
                                        <p:tgtEl>
                                          <p:spTgt spid="10"/>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4C789656-BFA2-43E0-B9F1-AEF6D860138E}" type="datetime4">
              <a:rPr lang="en-US" smtClean="0"/>
              <a:t>October 11, 2023</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DBB792BB-8CA7-47B4-8C07-DE7FAC495656}" type="slidenum">
              <a:rPr lang="en-US" altLang="en-US" sz="1400" i="0">
                <a:solidFill>
                  <a:srgbClr val="000066"/>
                </a:solidFill>
                <a:latin typeface="Arial" panose="020B0604020202020204" pitchFamily="34" charset="0"/>
              </a:rPr>
              <a:pPr/>
              <a:t>34</a:t>
            </a:fld>
            <a:endParaRPr lang="en-US" altLang="en-US" sz="1400" i="0">
              <a:solidFill>
                <a:srgbClr val="000066"/>
              </a:solidFill>
              <a:latin typeface="Arial" panose="020B0604020202020204" pitchFamily="34" charset="0"/>
            </a:endParaRPr>
          </a:p>
        </p:txBody>
      </p:sp>
      <p:sp>
        <p:nvSpPr>
          <p:cNvPr id="23557" name="Rectangle 2"/>
          <p:cNvSpPr>
            <a:spLocks noGrp="1" noChangeArrowheads="1"/>
          </p:cNvSpPr>
          <p:nvPr>
            <p:ph type="title"/>
          </p:nvPr>
        </p:nvSpPr>
        <p:spPr/>
        <p:txBody>
          <a:bodyPr/>
          <a:lstStyle/>
          <a:p>
            <a:r>
              <a:rPr lang="en-US" dirty="0"/>
              <a:t>Cultural Facts?</a:t>
            </a:r>
          </a:p>
        </p:txBody>
      </p:sp>
      <p:sp>
        <p:nvSpPr>
          <p:cNvPr id="23558" name="Rectangle 3"/>
          <p:cNvSpPr>
            <a:spLocks noGrp="1" noChangeArrowheads="1"/>
          </p:cNvSpPr>
          <p:nvPr>
            <p:ph type="body" idx="1"/>
          </p:nvPr>
        </p:nvSpPr>
        <p:spPr/>
        <p:txBody>
          <a:bodyPr/>
          <a:lstStyle/>
          <a:p>
            <a:r>
              <a:rPr lang="en-US" dirty="0"/>
              <a:t>Question</a:t>
            </a:r>
          </a:p>
          <a:p>
            <a:pPr lvl="1"/>
            <a:r>
              <a:rPr lang="en-US" dirty="0"/>
              <a:t>The scar on Harry Potter’s forehead is in the shape of:</a:t>
            </a:r>
          </a:p>
          <a:p>
            <a:pPr lvl="2"/>
            <a:r>
              <a:rPr lang="en-US" dirty="0"/>
              <a:t>(a) a lightning bolt</a:t>
            </a:r>
          </a:p>
          <a:p>
            <a:pPr lvl="2"/>
            <a:r>
              <a:rPr lang="en-US" dirty="0"/>
              <a:t>(b) a Nimbus 2000</a:t>
            </a:r>
          </a:p>
          <a:p>
            <a:pPr lvl="2"/>
            <a:r>
              <a:rPr lang="en-US" dirty="0"/>
              <a:t>(c) an owl</a:t>
            </a:r>
          </a:p>
          <a:p>
            <a:pPr lvl="2"/>
            <a:r>
              <a:rPr lang="en-US" dirty="0"/>
              <a:t>(d) the copyright symbol ©</a:t>
            </a:r>
          </a:p>
        </p:txBody>
      </p:sp>
    </p:spTree>
    <p:extLst>
      <p:ext uri="{BB962C8B-B14F-4D97-AF65-F5344CB8AC3E}">
        <p14:creationId xmlns:p14="http://schemas.microsoft.com/office/powerpoint/2010/main" val="1550929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2FCBA60-7179-5E32-237C-8937BE22A15C}"/>
              </a:ext>
            </a:extLst>
          </p:cNvPr>
          <p:cNvPicPr>
            <a:picLocks noChangeAspect="1"/>
          </p:cNvPicPr>
          <p:nvPr/>
        </p:nvPicPr>
        <p:blipFill>
          <a:blip r:embed="rId2"/>
          <a:stretch>
            <a:fillRect/>
          </a:stretch>
        </p:blipFill>
        <p:spPr>
          <a:xfrm>
            <a:off x="182446" y="175904"/>
            <a:ext cx="4955646" cy="6524934"/>
          </a:xfrm>
          <a:prstGeom prst="rect">
            <a:avLst/>
          </a:prstGeom>
          <a:ln w="6350">
            <a:solidFill>
              <a:schemeClr val="tx1"/>
            </a:solidFill>
          </a:ln>
        </p:spPr>
      </p:pic>
      <p:sp>
        <p:nvSpPr>
          <p:cNvPr id="2" name="Title 1"/>
          <p:cNvSpPr>
            <a:spLocks noGrp="1"/>
          </p:cNvSpPr>
          <p:nvPr>
            <p:ph type="title"/>
          </p:nvPr>
        </p:nvSpPr>
        <p:spPr>
          <a:xfrm>
            <a:off x="9948153" y="-2"/>
            <a:ext cx="2243848"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Cultural Facts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35</a:t>
            </a:fld>
            <a:endParaRPr lang="en-US" altLang="en-US"/>
          </a:p>
        </p:txBody>
      </p:sp>
      <p:sp>
        <p:nvSpPr>
          <p:cNvPr id="6" name="Text Box 5"/>
          <p:cNvSpPr txBox="1">
            <a:spLocks noChangeArrowheads="1"/>
          </p:cNvSpPr>
          <p:nvPr/>
        </p:nvSpPr>
        <p:spPr bwMode="auto">
          <a:xfrm>
            <a:off x="6219217" y="6488668"/>
            <a:ext cx="5972783"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Castle Rock Entertainment, 150 F.3d 132 (2</a:t>
            </a:r>
            <a:r>
              <a:rPr lang="en-US" sz="1800" i="0" baseline="30000" dirty="0">
                <a:solidFill>
                  <a:schemeClr val="accent4">
                    <a:lumMod val="75000"/>
                    <a:lumOff val="25000"/>
                  </a:schemeClr>
                </a:solidFill>
                <a:latin typeface="+mn-lt"/>
                <a:cs typeface="Times New Roman" panose="02020603050405020304" pitchFamily="18" charset="0"/>
              </a:rPr>
              <a:t>nd</a:t>
            </a:r>
            <a:r>
              <a:rPr lang="en-US" sz="1800" i="0" dirty="0">
                <a:solidFill>
                  <a:schemeClr val="accent4">
                    <a:lumMod val="75000"/>
                    <a:lumOff val="25000"/>
                  </a:schemeClr>
                </a:solidFill>
                <a:latin typeface="+mn-lt"/>
                <a:cs typeface="Times New Roman" panose="02020603050405020304" pitchFamily="18" charset="0"/>
              </a:rPr>
              <a:t> Cir. 1998)</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9" name="Text Box 5">
            <a:extLst>
              <a:ext uri="{FF2B5EF4-FFF2-40B4-BE49-F238E27FC236}">
                <a16:creationId xmlns:a16="http://schemas.microsoft.com/office/drawing/2014/main" id="{3FAB791D-D54D-5573-6259-258CDFDE5F03}"/>
              </a:ext>
            </a:extLst>
          </p:cNvPr>
          <p:cNvSpPr txBox="1">
            <a:spLocks noChangeArrowheads="1"/>
          </p:cNvSpPr>
          <p:nvPr/>
        </p:nvSpPr>
        <p:spPr bwMode="auto">
          <a:xfrm>
            <a:off x="2290603" y="2299177"/>
            <a:ext cx="9415294" cy="2308324"/>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3600" i="0" dirty="0">
                <a:cs typeface="Times New Roman" panose="02020603050405020304" pitchFamily="18" charset="0"/>
              </a:rPr>
              <a:t>“</a:t>
            </a:r>
            <a:r>
              <a:rPr lang="en-US" sz="3600" b="1" i="0" dirty="0">
                <a:solidFill>
                  <a:schemeClr val="accent4">
                    <a:lumMod val="50000"/>
                    <a:lumOff val="50000"/>
                  </a:schemeClr>
                </a:solidFill>
              </a:rPr>
              <a:t>We conclude that </a:t>
            </a:r>
            <a:r>
              <a:rPr lang="en-US" sz="3600" b="1" dirty="0">
                <a:solidFill>
                  <a:schemeClr val="accent4">
                    <a:lumMod val="50000"/>
                    <a:lumOff val="50000"/>
                  </a:schemeClr>
                </a:solidFill>
              </a:rPr>
              <a:t>The SAT </a:t>
            </a:r>
            <a:r>
              <a:rPr lang="en-US" sz="3600" b="1" i="0" dirty="0">
                <a:solidFill>
                  <a:schemeClr val="accent4">
                    <a:lumMod val="50000"/>
                    <a:lumOff val="50000"/>
                  </a:schemeClr>
                </a:solidFill>
              </a:rPr>
              <a:t>unlawfully copies from </a:t>
            </a:r>
            <a:r>
              <a:rPr lang="en-US" sz="3600" b="1" dirty="0">
                <a:solidFill>
                  <a:schemeClr val="accent4">
                    <a:lumMod val="50000"/>
                    <a:lumOff val="50000"/>
                  </a:schemeClr>
                </a:solidFill>
              </a:rPr>
              <a:t>Seinfeld</a:t>
            </a:r>
            <a:r>
              <a:rPr lang="en-US" sz="3600" b="1" i="0" dirty="0">
                <a:solidFill>
                  <a:schemeClr val="accent4">
                    <a:lumMod val="50000"/>
                    <a:lumOff val="50000"/>
                  </a:schemeClr>
                </a:solidFill>
              </a:rPr>
              <a:t> and that its copying does not constitute fair use and thus is an actionable infringement</a:t>
            </a:r>
            <a:r>
              <a:rPr lang="en-US" sz="3600" i="0" dirty="0"/>
              <a:t>.</a:t>
            </a:r>
            <a:r>
              <a:rPr lang="en-US" sz="3600" i="0" dirty="0">
                <a:cs typeface="Times New Roman" panose="02020603050405020304" pitchFamily="18" charset="0"/>
              </a:rPr>
              <a:t>”</a:t>
            </a:r>
          </a:p>
        </p:txBody>
      </p:sp>
    </p:spTree>
    <p:extLst>
      <p:ext uri="{BB962C8B-B14F-4D97-AF65-F5344CB8AC3E}">
        <p14:creationId xmlns:p14="http://schemas.microsoft.com/office/powerpoint/2010/main" val="350465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742C15F-2F59-232C-E28D-5CFED99254EE}"/>
              </a:ext>
            </a:extLst>
          </p:cNvPr>
          <p:cNvPicPr>
            <a:picLocks noChangeAspect="1"/>
          </p:cNvPicPr>
          <p:nvPr/>
        </p:nvPicPr>
        <p:blipFill>
          <a:blip r:embed="rId2"/>
          <a:stretch>
            <a:fillRect/>
          </a:stretch>
        </p:blipFill>
        <p:spPr>
          <a:xfrm>
            <a:off x="288518" y="209004"/>
            <a:ext cx="4969612" cy="6491834"/>
          </a:xfrm>
          <a:prstGeom prst="rect">
            <a:avLst/>
          </a:prstGeom>
          <a:ln w="6350">
            <a:solidFill>
              <a:schemeClr val="tx1"/>
            </a:solidFill>
          </a:ln>
        </p:spPr>
      </p:pic>
      <p:sp>
        <p:nvSpPr>
          <p:cNvPr id="2" name="Title 1"/>
          <p:cNvSpPr>
            <a:spLocks noGrp="1"/>
          </p:cNvSpPr>
          <p:nvPr>
            <p:ph type="title"/>
          </p:nvPr>
        </p:nvSpPr>
        <p:spPr>
          <a:xfrm>
            <a:off x="9948153" y="-2"/>
            <a:ext cx="2243848"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Cultural Facts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36</a:t>
            </a:fld>
            <a:endParaRPr lang="en-US" altLang="en-US"/>
          </a:p>
        </p:txBody>
      </p:sp>
      <p:sp>
        <p:nvSpPr>
          <p:cNvPr id="6" name="Text Box 5"/>
          <p:cNvSpPr txBox="1">
            <a:spLocks noChangeArrowheads="1"/>
          </p:cNvSpPr>
          <p:nvPr/>
        </p:nvSpPr>
        <p:spPr bwMode="auto">
          <a:xfrm>
            <a:off x="6219217" y="6488668"/>
            <a:ext cx="5972783"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Castle Rock Entertainment, 150 F.3d 132 (2</a:t>
            </a:r>
            <a:r>
              <a:rPr lang="en-US" sz="1800" i="0" baseline="30000" dirty="0">
                <a:solidFill>
                  <a:schemeClr val="accent4">
                    <a:lumMod val="75000"/>
                    <a:lumOff val="25000"/>
                  </a:schemeClr>
                </a:solidFill>
                <a:latin typeface="+mn-lt"/>
                <a:cs typeface="Times New Roman" panose="02020603050405020304" pitchFamily="18" charset="0"/>
              </a:rPr>
              <a:t>nd</a:t>
            </a:r>
            <a:r>
              <a:rPr lang="en-US" sz="1800" i="0" dirty="0">
                <a:solidFill>
                  <a:schemeClr val="accent4">
                    <a:lumMod val="75000"/>
                    <a:lumOff val="25000"/>
                  </a:schemeClr>
                </a:solidFill>
                <a:latin typeface="+mn-lt"/>
                <a:cs typeface="Times New Roman" panose="02020603050405020304" pitchFamily="18" charset="0"/>
              </a:rPr>
              <a:t> Cir. 1998)</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9" name="Text Box 5">
            <a:extLst>
              <a:ext uri="{FF2B5EF4-FFF2-40B4-BE49-F238E27FC236}">
                <a16:creationId xmlns:a16="http://schemas.microsoft.com/office/drawing/2014/main" id="{3FAB791D-D54D-5573-6259-258CDFDE5F03}"/>
              </a:ext>
            </a:extLst>
          </p:cNvPr>
          <p:cNvSpPr txBox="1">
            <a:spLocks noChangeArrowheads="1"/>
          </p:cNvSpPr>
          <p:nvPr/>
        </p:nvSpPr>
        <p:spPr bwMode="auto">
          <a:xfrm>
            <a:off x="2290603" y="2299177"/>
            <a:ext cx="9415294" cy="2862322"/>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3600" i="0" dirty="0">
                <a:cs typeface="Times New Roman" panose="02020603050405020304" pitchFamily="18" charset="0"/>
              </a:rPr>
              <a:t>“</a:t>
            </a:r>
            <a:r>
              <a:rPr lang="en-US" sz="3600" i="0" dirty="0"/>
              <a:t>… </a:t>
            </a:r>
            <a:r>
              <a:rPr lang="en-US" sz="3600" b="1" i="0" dirty="0">
                <a:solidFill>
                  <a:schemeClr val="accent4">
                    <a:lumMod val="50000"/>
                    <a:lumOff val="50000"/>
                  </a:schemeClr>
                </a:solidFill>
              </a:rPr>
              <a:t>[E]ach SAT trivia question is based directly upon original protectable expression in </a:t>
            </a:r>
            <a:r>
              <a:rPr lang="en-US" sz="3600" b="1" dirty="0">
                <a:solidFill>
                  <a:schemeClr val="accent4">
                    <a:lumMod val="50000"/>
                    <a:lumOff val="50000"/>
                  </a:schemeClr>
                </a:solidFill>
              </a:rPr>
              <a:t>Seinfeld</a:t>
            </a:r>
            <a:r>
              <a:rPr lang="en-US" sz="3600" b="1" i="0" dirty="0">
                <a:solidFill>
                  <a:schemeClr val="accent4">
                    <a:lumMod val="50000"/>
                    <a:lumOff val="50000"/>
                  </a:schemeClr>
                </a:solidFill>
              </a:rPr>
              <a:t>. … The SAT did not copy from </a:t>
            </a:r>
            <a:r>
              <a:rPr lang="en-US" sz="3600" b="1" dirty="0">
                <a:solidFill>
                  <a:schemeClr val="accent4">
                    <a:lumMod val="50000"/>
                    <a:lumOff val="50000"/>
                  </a:schemeClr>
                </a:solidFill>
              </a:rPr>
              <a:t>Seinfeld</a:t>
            </a:r>
            <a:r>
              <a:rPr lang="en-US" sz="3600" b="1" i="0" dirty="0">
                <a:solidFill>
                  <a:schemeClr val="accent4">
                    <a:lumMod val="50000"/>
                    <a:lumOff val="50000"/>
                  </a:schemeClr>
                </a:solidFill>
              </a:rPr>
              <a:t> unprotected facts, but, rather, creative expression</a:t>
            </a:r>
            <a:r>
              <a:rPr lang="en-US" sz="3600" i="0" dirty="0"/>
              <a:t>.</a:t>
            </a:r>
            <a:r>
              <a:rPr lang="en-US" sz="3600" i="0" dirty="0">
                <a:cs typeface="Times New Roman" panose="02020603050405020304" pitchFamily="18" charset="0"/>
              </a:rPr>
              <a:t>”</a:t>
            </a:r>
          </a:p>
        </p:txBody>
      </p:sp>
    </p:spTree>
    <p:extLst>
      <p:ext uri="{BB962C8B-B14F-4D97-AF65-F5344CB8AC3E}">
        <p14:creationId xmlns:p14="http://schemas.microsoft.com/office/powerpoint/2010/main" val="310416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FD0455A2-B5B7-4844-AFE5-8F08B4A5A825}" type="datetime4">
              <a:rPr lang="en-US" smtClean="0"/>
              <a:t>October 11, 2023</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8C4616D8-64DC-433F-9D5B-2CA7975B53D4}" type="slidenum">
              <a:rPr lang="en-US" altLang="en-US" sz="1400" i="0">
                <a:solidFill>
                  <a:srgbClr val="000066"/>
                </a:solidFill>
                <a:latin typeface="Arial" panose="020B0604020202020204" pitchFamily="34" charset="0"/>
              </a:rPr>
              <a:pPr/>
              <a:t>37</a:t>
            </a:fld>
            <a:endParaRPr lang="en-US" altLang="en-US" sz="1400" i="0">
              <a:solidFill>
                <a:srgbClr val="000066"/>
              </a:solidFill>
              <a:latin typeface="Arial" panose="020B0604020202020204" pitchFamily="34" charset="0"/>
            </a:endParaRPr>
          </a:p>
        </p:txBody>
      </p:sp>
      <p:sp>
        <p:nvSpPr>
          <p:cNvPr id="19461" name="Rectangle 2"/>
          <p:cNvSpPr>
            <a:spLocks noGrp="1" noChangeArrowheads="1"/>
          </p:cNvSpPr>
          <p:nvPr>
            <p:ph type="title"/>
          </p:nvPr>
        </p:nvSpPr>
        <p:spPr/>
        <p:txBody>
          <a:bodyPr/>
          <a:lstStyle/>
          <a:p>
            <a:r>
              <a:rPr lang="en-US"/>
              <a:t>The Fictional Dillinger</a:t>
            </a:r>
          </a:p>
        </p:txBody>
      </p:sp>
      <p:sp>
        <p:nvSpPr>
          <p:cNvPr id="19462" name="Rectangle 3"/>
          <p:cNvSpPr>
            <a:spLocks noGrp="1" noChangeArrowheads="1"/>
          </p:cNvSpPr>
          <p:nvPr>
            <p:ph type="body" idx="1"/>
          </p:nvPr>
        </p:nvSpPr>
        <p:spPr/>
        <p:txBody>
          <a:bodyPr/>
          <a:lstStyle/>
          <a:p>
            <a:r>
              <a:rPr lang="en-US"/>
              <a:t>Hypo</a:t>
            </a:r>
          </a:p>
          <a:p>
            <a:pPr lvl="1"/>
            <a:r>
              <a:rPr lang="en-US"/>
              <a:t>Nash writes a novel setting forth an alternative fictional account of the notorious John Dillinger’s life</a:t>
            </a:r>
          </a:p>
          <a:p>
            <a:pPr lvl="1"/>
            <a:r>
              <a:rPr lang="en-US"/>
              <a:t>CBS makes TV episode of that</a:t>
            </a:r>
          </a:p>
          <a:p>
            <a:r>
              <a:rPr lang="en-US"/>
              <a:t>Nash alleges copyright infringement: does he win?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t>Answer</a:t>
            </a:r>
          </a:p>
        </p:txBody>
      </p:sp>
      <p:sp>
        <p:nvSpPr>
          <p:cNvPr id="20483" name="Content Placeholder 2"/>
          <p:cNvSpPr>
            <a:spLocks noGrp="1"/>
          </p:cNvSpPr>
          <p:nvPr>
            <p:ph idx="1"/>
          </p:nvPr>
        </p:nvSpPr>
        <p:spPr/>
        <p:txBody>
          <a:bodyPr/>
          <a:lstStyle/>
          <a:p>
            <a:r>
              <a:rPr lang="en-US"/>
              <a:t>Yes</a:t>
            </a:r>
          </a:p>
        </p:txBody>
      </p:sp>
      <p:sp>
        <p:nvSpPr>
          <p:cNvPr id="4" name="Date Placeholder 3"/>
          <p:cNvSpPr>
            <a:spLocks noGrp="1"/>
          </p:cNvSpPr>
          <p:nvPr>
            <p:ph type="dt" sz="quarter" idx="10"/>
          </p:nvPr>
        </p:nvSpPr>
        <p:spPr/>
        <p:txBody>
          <a:bodyPr/>
          <a:lstStyle/>
          <a:p>
            <a:pPr>
              <a:defRPr/>
            </a:pPr>
            <a:fld id="{DFB9D332-1AFF-42AD-ABA4-27ABB33B5A40}" type="datetime4">
              <a:rPr lang="en-US" smtClean="0"/>
              <a:t>October 11, 2023</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7CF4C706-5019-447E-894A-11D7E2580A96}" type="slidenum">
              <a:rPr lang="en-US" altLang="en-US" sz="1400" i="0">
                <a:solidFill>
                  <a:srgbClr val="000066"/>
                </a:solidFill>
                <a:latin typeface="Arial" panose="020B0604020202020204" pitchFamily="34" charset="0"/>
              </a:rPr>
              <a:pPr/>
              <a:t>38</a:t>
            </a:fld>
            <a:endParaRPr lang="en-US" altLang="en-US" sz="1400" i="0">
              <a:solidFill>
                <a:srgbClr val="000066"/>
              </a:solidFill>
              <a:latin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6746C5EF-6755-476C-B17B-334EDF166F81}" type="datetime4">
              <a:rPr lang="en-US" smtClean="0"/>
              <a:t>October 11, 2023</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701D547D-0C44-4A23-9255-EC4EEA8312FF}" type="slidenum">
              <a:rPr lang="en-US" altLang="en-US" sz="1400" i="0">
                <a:solidFill>
                  <a:srgbClr val="000066"/>
                </a:solidFill>
                <a:latin typeface="Arial" panose="020B0604020202020204" pitchFamily="34" charset="0"/>
              </a:rPr>
              <a:pPr/>
              <a:t>39</a:t>
            </a:fld>
            <a:endParaRPr lang="en-US" altLang="en-US" sz="1400" i="0">
              <a:solidFill>
                <a:srgbClr val="000066"/>
              </a:solidFill>
              <a:latin typeface="Arial" panose="020B0604020202020204" pitchFamily="34" charset="0"/>
            </a:endParaRPr>
          </a:p>
        </p:txBody>
      </p:sp>
      <p:sp>
        <p:nvSpPr>
          <p:cNvPr id="21509" name="Rectangle 2"/>
          <p:cNvSpPr>
            <a:spLocks noGrp="1" noChangeArrowheads="1"/>
          </p:cNvSpPr>
          <p:nvPr>
            <p:ph type="title"/>
          </p:nvPr>
        </p:nvSpPr>
        <p:spPr/>
        <p:txBody>
          <a:bodyPr/>
          <a:lstStyle/>
          <a:p>
            <a:r>
              <a:rPr lang="en-US"/>
              <a:t>Nash v. CBS (7</a:t>
            </a:r>
            <a:r>
              <a:rPr lang="en-US" baseline="30000"/>
              <a:t>th</a:t>
            </a:r>
            <a:r>
              <a:rPr lang="en-US"/>
              <a:t> Cir. 1990)</a:t>
            </a:r>
          </a:p>
        </p:txBody>
      </p:sp>
      <p:sp>
        <p:nvSpPr>
          <p:cNvPr id="21510" name="Rectangle 3"/>
          <p:cNvSpPr>
            <a:spLocks noGrp="1" noChangeArrowheads="1"/>
          </p:cNvSpPr>
          <p:nvPr>
            <p:ph type="body" idx="1"/>
          </p:nvPr>
        </p:nvSpPr>
        <p:spPr/>
        <p:txBody>
          <a:bodyPr/>
          <a:lstStyle/>
          <a:p>
            <a:pPr>
              <a:lnSpc>
                <a:spcPct val="90000"/>
              </a:lnSpc>
            </a:pPr>
            <a:r>
              <a:rPr lang="en-US" dirty="0"/>
              <a:t>Core Facts</a:t>
            </a:r>
          </a:p>
          <a:p>
            <a:pPr lvl="1">
              <a:lnSpc>
                <a:spcPct val="90000"/>
              </a:lnSpc>
            </a:pPr>
            <a:r>
              <a:rPr lang="en-US" dirty="0"/>
              <a:t>Nash publishes books describing what he believes actually happened to John Dillinger</a:t>
            </a:r>
          </a:p>
          <a:p>
            <a:pPr lvl="1">
              <a:lnSpc>
                <a:spcPct val="90000"/>
              </a:lnSpc>
            </a:pPr>
            <a:r>
              <a:rPr lang="en-US" dirty="0"/>
              <a:t>Claims this to be “fact;” “the truth”</a:t>
            </a:r>
          </a:p>
          <a:p>
            <a:pPr lvl="1">
              <a:lnSpc>
                <a:spcPct val="90000"/>
              </a:lnSpc>
            </a:pPr>
            <a:r>
              <a:rPr lang="en-US" dirty="0"/>
              <a:t>CBS broadcasts an episode of </a:t>
            </a:r>
            <a:r>
              <a:rPr lang="en-US" i="1" dirty="0"/>
              <a:t>Simon and Simon</a:t>
            </a:r>
            <a:r>
              <a:rPr lang="en-US" dirty="0"/>
              <a:t> that incorporates some of Nash’s facts</a:t>
            </a:r>
          </a:p>
          <a:p>
            <a:pPr>
              <a:lnSpc>
                <a:spcPct val="90000"/>
              </a:lnSpc>
            </a:pPr>
            <a:r>
              <a:rPr lang="en-US" dirty="0"/>
              <a:t>Nash claims a copyright violation: does he win?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9F0375B6-0D44-4841-8DA7-933BCD9E8E0A}" type="datetime4">
              <a:rPr lang="en-US" smtClean="0"/>
              <a:t>October 11, 2023</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5F3776DA-9DE5-4889-908B-4382F23C9431}" type="slidenum">
              <a:rPr lang="en-US" altLang="en-US" sz="1400" i="0">
                <a:solidFill>
                  <a:srgbClr val="000066"/>
                </a:solidFill>
                <a:latin typeface="Arial" panose="020B0604020202020204" pitchFamily="34" charset="0"/>
              </a:rPr>
              <a:pPr/>
              <a:t>4</a:t>
            </a:fld>
            <a:endParaRPr lang="en-US" altLang="en-US" sz="1400" i="0">
              <a:solidFill>
                <a:srgbClr val="000066"/>
              </a:solidFill>
              <a:latin typeface="Arial" panose="020B0604020202020204" pitchFamily="34" charset="0"/>
            </a:endParaRPr>
          </a:p>
        </p:txBody>
      </p:sp>
      <p:sp>
        <p:nvSpPr>
          <p:cNvPr id="5125" name="Rectangle 2"/>
          <p:cNvSpPr>
            <a:spLocks noGrp="1" noChangeArrowheads="1"/>
          </p:cNvSpPr>
          <p:nvPr>
            <p:ph type="title"/>
          </p:nvPr>
        </p:nvSpPr>
        <p:spPr/>
        <p:txBody>
          <a:bodyPr/>
          <a:lstStyle/>
          <a:p>
            <a:r>
              <a:rPr lang="en-US"/>
              <a:t>Feist</a:t>
            </a:r>
          </a:p>
        </p:txBody>
      </p:sp>
      <p:sp>
        <p:nvSpPr>
          <p:cNvPr id="5126" name="Rectangle 3"/>
          <p:cNvSpPr>
            <a:spLocks noGrp="1" noChangeArrowheads="1"/>
          </p:cNvSpPr>
          <p:nvPr>
            <p:ph type="body" idx="1"/>
          </p:nvPr>
        </p:nvSpPr>
        <p:spPr/>
        <p:txBody>
          <a:bodyPr/>
          <a:lstStyle/>
          <a:p>
            <a:pPr lvl="1">
              <a:lnSpc>
                <a:spcPct val="90000"/>
              </a:lnSpc>
            </a:pPr>
            <a:r>
              <a:rPr lang="en-US"/>
              <a:t>Distribute phone books: free to consumers, charge companies to be in Yellow Pages</a:t>
            </a:r>
          </a:p>
          <a:p>
            <a:pPr>
              <a:lnSpc>
                <a:spcPct val="90000"/>
              </a:lnSpc>
            </a:pPr>
            <a:r>
              <a:rPr lang="en-US"/>
              <a:t>Feist Publications</a:t>
            </a:r>
          </a:p>
          <a:p>
            <a:pPr lvl="1">
              <a:lnSpc>
                <a:spcPct val="90000"/>
              </a:lnSpc>
            </a:pPr>
            <a:r>
              <a:rPr lang="en-US"/>
              <a:t>Entrant into area-wide phone book market</a:t>
            </a:r>
          </a:p>
          <a:p>
            <a:pPr lvl="1">
              <a:lnSpc>
                <a:spcPct val="90000"/>
              </a:lnSpc>
            </a:pPr>
            <a:r>
              <a:rPr lang="en-US"/>
              <a:t>Struck deal with 10 of 11 to license listings; Rural refused</a:t>
            </a:r>
          </a:p>
          <a:p>
            <a:pPr lvl="1">
              <a:lnSpc>
                <a:spcPct val="90000"/>
              </a:lnSpc>
            </a:pPr>
            <a:r>
              <a:rPr lang="en-US"/>
              <a:t>Feist got names from phone book; sought to verify listings; did most not all</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E5F7F567-9EC6-47ED-82BB-E58F8CA59591}" type="datetime4">
              <a:rPr lang="en-US" smtClean="0"/>
              <a:t>October 11, 2023</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DAE4AA3E-0123-4450-9DE7-5EFE171C26D7}" type="slidenum">
              <a:rPr lang="en-US" altLang="en-US" sz="1400" i="0">
                <a:solidFill>
                  <a:srgbClr val="000066"/>
                </a:solidFill>
                <a:latin typeface="Arial" panose="020B0604020202020204" pitchFamily="34" charset="0"/>
              </a:rPr>
              <a:pPr/>
              <a:t>40</a:t>
            </a:fld>
            <a:endParaRPr lang="en-US" altLang="en-US" sz="1400" i="0">
              <a:solidFill>
                <a:srgbClr val="000066"/>
              </a:solidFill>
              <a:latin typeface="Arial" panose="020B0604020202020204" pitchFamily="34" charset="0"/>
            </a:endParaRPr>
          </a:p>
        </p:txBody>
      </p:sp>
      <p:sp>
        <p:nvSpPr>
          <p:cNvPr id="22533" name="Rectangle 2"/>
          <p:cNvSpPr>
            <a:spLocks noGrp="1" noChangeArrowheads="1"/>
          </p:cNvSpPr>
          <p:nvPr>
            <p:ph type="title"/>
          </p:nvPr>
        </p:nvSpPr>
        <p:spPr/>
        <p:txBody>
          <a:bodyPr/>
          <a:lstStyle/>
          <a:p>
            <a:r>
              <a:rPr lang="en-US"/>
              <a:t>Answer</a:t>
            </a:r>
          </a:p>
        </p:txBody>
      </p:sp>
      <p:sp>
        <p:nvSpPr>
          <p:cNvPr id="22534" name="Rectangle 3"/>
          <p:cNvSpPr>
            <a:spLocks noGrp="1" noChangeArrowheads="1"/>
          </p:cNvSpPr>
          <p:nvPr>
            <p:ph type="body" idx="1"/>
          </p:nvPr>
        </p:nvSpPr>
        <p:spPr/>
        <p:txBody>
          <a:bodyPr/>
          <a:lstStyle/>
          <a:p>
            <a:r>
              <a:rPr lang="en-US" dirty="0"/>
              <a:t>No</a:t>
            </a:r>
          </a:p>
          <a:p>
            <a:pPr lvl="1"/>
            <a:r>
              <a:rPr lang="en-US" dirty="0"/>
              <a:t>“The producers of </a:t>
            </a:r>
            <a:r>
              <a:rPr lang="en-US" i="1" dirty="0"/>
              <a:t>Simon and Simon</a:t>
            </a:r>
            <a:r>
              <a:rPr lang="en-US" dirty="0"/>
              <a:t> used Nash’s work as Nash has used others’: as a source of facts and ideas, to which they added their distinctive overlay. As the district court found, CBS did no more than § 102(b) permits. Because </a:t>
            </a:r>
            <a:r>
              <a:rPr lang="en-US" i="1" dirty="0"/>
              <a:t>The Dillinger Print</a:t>
            </a:r>
            <a:r>
              <a:rPr lang="en-US" dirty="0"/>
              <a:t> uses Nash’s analysis of history but none of his expression, the judgment is AFFIRMED.”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My Name and Address?</a:t>
            </a:r>
          </a:p>
        </p:txBody>
      </p:sp>
      <p:sp>
        <p:nvSpPr>
          <p:cNvPr id="3" name="Content Placeholder 2"/>
          <p:cNvSpPr>
            <a:spLocks noGrp="1"/>
          </p:cNvSpPr>
          <p:nvPr>
            <p:ph idx="1"/>
          </p:nvPr>
        </p:nvSpPr>
        <p:spPr/>
        <p:txBody>
          <a:bodyPr/>
          <a:lstStyle/>
          <a:p>
            <a:r>
              <a:rPr lang="en-US" dirty="0"/>
              <a:t>Is it …?</a:t>
            </a:r>
          </a:p>
          <a:p>
            <a:pPr lvl="1"/>
            <a:r>
              <a:rPr lang="en-US" dirty="0"/>
              <a:t>Name?</a:t>
            </a:r>
          </a:p>
          <a:p>
            <a:pPr lvl="2"/>
            <a:r>
              <a:rPr lang="en-US" dirty="0"/>
              <a:t>First: Randy</a:t>
            </a:r>
            <a:r>
              <a:rPr lang="en-US"/>
              <a:t>, Randal, </a:t>
            </a:r>
            <a:r>
              <a:rPr lang="en-US" dirty="0"/>
              <a:t>Randall?</a:t>
            </a:r>
          </a:p>
          <a:p>
            <a:pPr lvl="2"/>
            <a:r>
              <a:rPr lang="en-US" dirty="0"/>
              <a:t>Middle: Nothing, C, C., Cluny?</a:t>
            </a:r>
          </a:p>
          <a:p>
            <a:pPr lvl="2"/>
            <a:r>
              <a:rPr lang="en-US" dirty="0"/>
              <a:t>Last: Picker</a:t>
            </a:r>
          </a:p>
          <a:p>
            <a:pPr lvl="1"/>
            <a:r>
              <a:rPr lang="en-US" dirty="0"/>
              <a:t>12 combinations</a:t>
            </a:r>
          </a:p>
        </p:txBody>
      </p:sp>
      <p:sp>
        <p:nvSpPr>
          <p:cNvPr id="4" name="Date Placeholder 3"/>
          <p:cNvSpPr>
            <a:spLocks noGrp="1"/>
          </p:cNvSpPr>
          <p:nvPr>
            <p:ph type="dt" sz="half" idx="10"/>
          </p:nvPr>
        </p:nvSpPr>
        <p:spPr/>
        <p:txBody>
          <a:bodyPr/>
          <a:lstStyle/>
          <a:p>
            <a:pPr>
              <a:defRPr/>
            </a:pPr>
            <a:fld id="{F03600AF-B6CB-42B8-B030-45485113411C}" type="datetime4">
              <a:rPr lang="en-US" smtClean="0"/>
              <a:t>October 11, 2023</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A6B98BF9-CD2E-4694-970D-460070B785BA}" type="slidenum">
              <a:rPr lang="en-US" altLang="en-US" smtClean="0"/>
              <a:pPr/>
              <a:t>41</a:t>
            </a:fld>
            <a:endParaRPr lang="en-US" altLang="en-US"/>
          </a:p>
        </p:txBody>
      </p:sp>
      <p:sp>
        <p:nvSpPr>
          <p:cNvPr id="6" name="Text Box 5">
            <a:extLst>
              <a:ext uri="{FF2B5EF4-FFF2-40B4-BE49-F238E27FC236}">
                <a16:creationId xmlns:a16="http://schemas.microsoft.com/office/drawing/2014/main" id="{91B6F382-0709-5EBC-135C-027E0F6DBA1F}"/>
              </a:ext>
            </a:extLst>
          </p:cNvPr>
          <p:cNvSpPr txBox="1">
            <a:spLocks noChangeArrowheads="1"/>
          </p:cNvSpPr>
          <p:nvPr/>
        </p:nvSpPr>
        <p:spPr bwMode="auto">
          <a:xfrm>
            <a:off x="10141527" y="0"/>
            <a:ext cx="2075873"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(1 of 4)</a:t>
            </a:r>
          </a:p>
        </p:txBody>
      </p:sp>
    </p:spTree>
    <p:extLst>
      <p:ext uri="{BB962C8B-B14F-4D97-AF65-F5344CB8AC3E}">
        <p14:creationId xmlns:p14="http://schemas.microsoft.com/office/powerpoint/2010/main" val="30294103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My Name and Address?</a:t>
            </a:r>
          </a:p>
        </p:txBody>
      </p:sp>
      <p:sp>
        <p:nvSpPr>
          <p:cNvPr id="3" name="Content Placeholder 2"/>
          <p:cNvSpPr>
            <a:spLocks noGrp="1"/>
          </p:cNvSpPr>
          <p:nvPr>
            <p:ph idx="1"/>
          </p:nvPr>
        </p:nvSpPr>
        <p:spPr/>
        <p:txBody>
          <a:bodyPr/>
          <a:lstStyle/>
          <a:p>
            <a:r>
              <a:rPr lang="en-US" dirty="0"/>
              <a:t>Is it …?</a:t>
            </a:r>
          </a:p>
          <a:p>
            <a:pPr lvl="1"/>
            <a:r>
              <a:rPr lang="en-US" dirty="0"/>
              <a:t>Address?</a:t>
            </a:r>
          </a:p>
          <a:p>
            <a:pPr lvl="2"/>
            <a:r>
              <a:rPr lang="en-US" dirty="0"/>
              <a:t>5523</a:t>
            </a:r>
          </a:p>
          <a:p>
            <a:pPr lvl="2"/>
            <a:r>
              <a:rPr lang="en-US" dirty="0"/>
              <a:t>S, S., South</a:t>
            </a:r>
          </a:p>
          <a:p>
            <a:pPr lvl="2"/>
            <a:r>
              <a:rPr lang="en-US" dirty="0" err="1"/>
              <a:t>Kimbark</a:t>
            </a:r>
            <a:endParaRPr lang="en-US" dirty="0"/>
          </a:p>
          <a:p>
            <a:pPr lvl="2"/>
            <a:r>
              <a:rPr lang="en-US" dirty="0"/>
              <a:t>Ave, Ave., Avenue</a:t>
            </a:r>
          </a:p>
          <a:p>
            <a:pPr lvl="1"/>
            <a:r>
              <a:rPr lang="en-US" dirty="0"/>
              <a:t>9 combinations for 108 total</a:t>
            </a:r>
          </a:p>
        </p:txBody>
      </p:sp>
      <p:sp>
        <p:nvSpPr>
          <p:cNvPr id="4" name="Date Placeholder 3"/>
          <p:cNvSpPr>
            <a:spLocks noGrp="1"/>
          </p:cNvSpPr>
          <p:nvPr>
            <p:ph type="dt" sz="half" idx="10"/>
          </p:nvPr>
        </p:nvSpPr>
        <p:spPr/>
        <p:txBody>
          <a:bodyPr/>
          <a:lstStyle/>
          <a:p>
            <a:pPr>
              <a:defRPr/>
            </a:pPr>
            <a:fld id="{F03600AF-B6CB-42B8-B030-45485113411C}" type="datetime4">
              <a:rPr lang="en-US" smtClean="0"/>
              <a:t>October 11, 2023</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A6B98BF9-CD2E-4694-970D-460070B785BA}" type="slidenum">
              <a:rPr lang="en-US" altLang="en-US" smtClean="0"/>
              <a:pPr/>
              <a:t>42</a:t>
            </a:fld>
            <a:endParaRPr lang="en-US" altLang="en-US"/>
          </a:p>
        </p:txBody>
      </p:sp>
      <p:sp>
        <p:nvSpPr>
          <p:cNvPr id="6" name="Text Box 5">
            <a:extLst>
              <a:ext uri="{FF2B5EF4-FFF2-40B4-BE49-F238E27FC236}">
                <a16:creationId xmlns:a16="http://schemas.microsoft.com/office/drawing/2014/main" id="{B9AB54AC-EB79-AA68-EB4E-0BE1B5DCC95F}"/>
              </a:ext>
            </a:extLst>
          </p:cNvPr>
          <p:cNvSpPr txBox="1">
            <a:spLocks noChangeArrowheads="1"/>
          </p:cNvSpPr>
          <p:nvPr/>
        </p:nvSpPr>
        <p:spPr bwMode="auto">
          <a:xfrm>
            <a:off x="10141527" y="0"/>
            <a:ext cx="2075873"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(2 of 4)</a:t>
            </a:r>
          </a:p>
        </p:txBody>
      </p:sp>
    </p:spTree>
    <p:extLst>
      <p:ext uri="{BB962C8B-B14F-4D97-AF65-F5344CB8AC3E}">
        <p14:creationId xmlns:p14="http://schemas.microsoft.com/office/powerpoint/2010/main" val="30895022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My Name and Address?</a:t>
            </a:r>
          </a:p>
        </p:txBody>
      </p:sp>
      <p:sp>
        <p:nvSpPr>
          <p:cNvPr id="3" name="Content Placeholder 2"/>
          <p:cNvSpPr>
            <a:spLocks noGrp="1"/>
          </p:cNvSpPr>
          <p:nvPr>
            <p:ph idx="1"/>
          </p:nvPr>
        </p:nvSpPr>
        <p:spPr/>
        <p:txBody>
          <a:bodyPr/>
          <a:lstStyle/>
          <a:p>
            <a:r>
              <a:rPr lang="en-US" dirty="0"/>
              <a:t>Questions</a:t>
            </a:r>
          </a:p>
          <a:p>
            <a:pPr lvl="1"/>
            <a:r>
              <a:rPr lang="en-US" dirty="0"/>
              <a:t>A firm is in the business of providing information to make it possible for its customers to get mail delivered successfully to particular targets</a:t>
            </a:r>
          </a:p>
          <a:p>
            <a:pPr lvl="1"/>
            <a:r>
              <a:rPr lang="en-US" dirty="0"/>
              <a:t>It creates a database of names and addresses to do that. It makes choices of who is in and out and it also resolves the issues posed in the first two slides</a:t>
            </a:r>
          </a:p>
        </p:txBody>
      </p:sp>
      <p:sp>
        <p:nvSpPr>
          <p:cNvPr id="5" name="Slide Number Placeholder 4"/>
          <p:cNvSpPr>
            <a:spLocks noGrp="1"/>
          </p:cNvSpPr>
          <p:nvPr>
            <p:ph type="sldNum" sz="quarter" idx="12"/>
          </p:nvPr>
        </p:nvSpPr>
        <p:spPr/>
        <p:txBody>
          <a:bodyPr/>
          <a:lstStyle/>
          <a:p>
            <a:fld id="{A6B98BF9-CD2E-4694-970D-460070B785BA}" type="slidenum">
              <a:rPr lang="en-US" altLang="en-US" smtClean="0"/>
              <a:pPr/>
              <a:t>43</a:t>
            </a:fld>
            <a:endParaRPr lang="en-US" altLang="en-US"/>
          </a:p>
        </p:txBody>
      </p:sp>
      <p:sp>
        <p:nvSpPr>
          <p:cNvPr id="6" name="Text Box 5">
            <a:extLst>
              <a:ext uri="{FF2B5EF4-FFF2-40B4-BE49-F238E27FC236}">
                <a16:creationId xmlns:a16="http://schemas.microsoft.com/office/drawing/2014/main" id="{B9AB54AC-EB79-AA68-EB4E-0BE1B5DCC95F}"/>
              </a:ext>
            </a:extLst>
          </p:cNvPr>
          <p:cNvSpPr txBox="1">
            <a:spLocks noChangeArrowheads="1"/>
          </p:cNvSpPr>
          <p:nvPr/>
        </p:nvSpPr>
        <p:spPr bwMode="auto">
          <a:xfrm>
            <a:off x="10141527" y="0"/>
            <a:ext cx="2075873"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(3 of 4)</a:t>
            </a:r>
          </a:p>
        </p:txBody>
      </p:sp>
    </p:spTree>
    <p:extLst>
      <p:ext uri="{BB962C8B-B14F-4D97-AF65-F5344CB8AC3E}">
        <p14:creationId xmlns:p14="http://schemas.microsoft.com/office/powerpoint/2010/main" val="25185995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My Name and Address?</a:t>
            </a:r>
          </a:p>
        </p:txBody>
      </p:sp>
      <p:sp>
        <p:nvSpPr>
          <p:cNvPr id="3" name="Content Placeholder 2"/>
          <p:cNvSpPr>
            <a:spLocks noGrp="1"/>
          </p:cNvSpPr>
          <p:nvPr>
            <p:ph idx="1"/>
          </p:nvPr>
        </p:nvSpPr>
        <p:spPr/>
        <p:txBody>
          <a:bodyPr/>
          <a:lstStyle/>
          <a:p>
            <a:r>
              <a:rPr lang="en-US" dirty="0"/>
              <a:t>Questions</a:t>
            </a:r>
          </a:p>
          <a:p>
            <a:pPr lvl="1"/>
            <a:r>
              <a:rPr lang="en-US" dirty="0"/>
              <a:t>What rights does it have in the database as such?</a:t>
            </a:r>
          </a:p>
          <a:p>
            <a:pPr lvl="1"/>
            <a:r>
              <a:rPr lang="en-US" dirty="0"/>
              <a:t>In the individual entries in the database?</a:t>
            </a:r>
          </a:p>
        </p:txBody>
      </p:sp>
      <p:sp>
        <p:nvSpPr>
          <p:cNvPr id="4" name="Date Placeholder 3"/>
          <p:cNvSpPr>
            <a:spLocks noGrp="1"/>
          </p:cNvSpPr>
          <p:nvPr>
            <p:ph type="dt" sz="half" idx="10"/>
          </p:nvPr>
        </p:nvSpPr>
        <p:spPr/>
        <p:txBody>
          <a:bodyPr/>
          <a:lstStyle/>
          <a:p>
            <a:pPr>
              <a:defRPr/>
            </a:pPr>
            <a:fld id="{F03600AF-B6CB-42B8-B030-45485113411C}" type="datetime4">
              <a:rPr lang="en-US" smtClean="0"/>
              <a:t>October 11, 2023</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A6B98BF9-CD2E-4694-970D-460070B785BA}" type="slidenum">
              <a:rPr lang="en-US" altLang="en-US" smtClean="0"/>
              <a:pPr/>
              <a:t>44</a:t>
            </a:fld>
            <a:endParaRPr lang="en-US" altLang="en-US"/>
          </a:p>
        </p:txBody>
      </p:sp>
      <p:sp>
        <p:nvSpPr>
          <p:cNvPr id="6" name="Text Box 5">
            <a:extLst>
              <a:ext uri="{FF2B5EF4-FFF2-40B4-BE49-F238E27FC236}">
                <a16:creationId xmlns:a16="http://schemas.microsoft.com/office/drawing/2014/main" id="{B9AB54AC-EB79-AA68-EB4E-0BE1B5DCC95F}"/>
              </a:ext>
            </a:extLst>
          </p:cNvPr>
          <p:cNvSpPr txBox="1">
            <a:spLocks noChangeArrowheads="1"/>
          </p:cNvSpPr>
          <p:nvPr/>
        </p:nvSpPr>
        <p:spPr bwMode="auto">
          <a:xfrm>
            <a:off x="10141527" y="0"/>
            <a:ext cx="2075873"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(4 of 4)</a:t>
            </a:r>
          </a:p>
        </p:txBody>
      </p:sp>
    </p:spTree>
    <p:extLst>
      <p:ext uri="{BB962C8B-B14F-4D97-AF65-F5344CB8AC3E}">
        <p14:creationId xmlns:p14="http://schemas.microsoft.com/office/powerpoint/2010/main" val="9117956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6621" y="-2"/>
            <a:ext cx="1525380"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Experian</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45</a:t>
            </a:fld>
            <a:endParaRPr lang="en-US" altLang="en-US"/>
          </a:p>
        </p:txBody>
      </p:sp>
      <p:sp>
        <p:nvSpPr>
          <p:cNvPr id="6" name="Text Box 5"/>
          <p:cNvSpPr txBox="1">
            <a:spLocks noChangeArrowheads="1"/>
          </p:cNvSpPr>
          <p:nvPr/>
        </p:nvSpPr>
        <p:spPr bwMode="auto">
          <a:xfrm>
            <a:off x="9110900" y="6488668"/>
            <a:ext cx="308110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893 F.3d 1176 (9</a:t>
            </a:r>
            <a:r>
              <a:rPr lang="en-US" sz="1800" i="0" baseline="30000" dirty="0">
                <a:solidFill>
                  <a:schemeClr val="accent4">
                    <a:lumMod val="75000"/>
                    <a:lumOff val="25000"/>
                  </a:schemeClr>
                </a:solidFill>
                <a:latin typeface="+mn-lt"/>
                <a:cs typeface="Times New Roman" panose="02020603050405020304" pitchFamily="18" charset="0"/>
              </a:rPr>
              <a:t>th</a:t>
            </a:r>
            <a:r>
              <a:rPr lang="en-US" sz="1800" i="0" dirty="0">
                <a:solidFill>
                  <a:schemeClr val="accent4">
                    <a:lumMod val="75000"/>
                    <a:lumOff val="25000"/>
                  </a:schemeClr>
                </a:solidFill>
                <a:latin typeface="+mn-lt"/>
                <a:cs typeface="Times New Roman" panose="02020603050405020304" pitchFamily="18" charset="0"/>
              </a:rPr>
              <a:t> Cir. 2018)</a:t>
            </a:r>
          </a:p>
        </p:txBody>
      </p:sp>
      <p:pic>
        <p:nvPicPr>
          <p:cNvPr id="5" name="Picture 4">
            <a:extLst>
              <a:ext uri="{FF2B5EF4-FFF2-40B4-BE49-F238E27FC236}">
                <a16:creationId xmlns:a16="http://schemas.microsoft.com/office/drawing/2014/main" id="{1FE5F711-7179-A2A6-4E8A-EA4A49F3AE2C}"/>
              </a:ext>
            </a:extLst>
          </p:cNvPr>
          <p:cNvPicPr>
            <a:picLocks noChangeAspect="1"/>
          </p:cNvPicPr>
          <p:nvPr/>
        </p:nvPicPr>
        <p:blipFill>
          <a:blip r:embed="rId2"/>
          <a:stretch>
            <a:fillRect/>
          </a:stretch>
        </p:blipFill>
        <p:spPr>
          <a:xfrm>
            <a:off x="3705414" y="77041"/>
            <a:ext cx="4261203" cy="6703918"/>
          </a:xfrm>
          <a:prstGeom prst="rect">
            <a:avLst/>
          </a:prstGeom>
          <a:ln w="6350">
            <a:solidFill>
              <a:schemeClr val="tx1"/>
            </a:solidFill>
          </a:ln>
        </p:spPr>
      </p:pic>
    </p:spTree>
    <p:extLst>
      <p:ext uri="{BB962C8B-B14F-4D97-AF65-F5344CB8AC3E}">
        <p14:creationId xmlns:p14="http://schemas.microsoft.com/office/powerpoint/2010/main" val="10072785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Experian (CA9 2018)</a:t>
            </a:r>
          </a:p>
        </p:txBody>
      </p:sp>
      <p:sp>
        <p:nvSpPr>
          <p:cNvPr id="3" name="Content Placeholder 2"/>
          <p:cNvSpPr>
            <a:spLocks noGrp="1"/>
          </p:cNvSpPr>
          <p:nvPr>
            <p:ph idx="1"/>
          </p:nvPr>
        </p:nvSpPr>
        <p:spPr/>
        <p:txBody>
          <a:bodyPr/>
          <a:lstStyle/>
          <a:p>
            <a:r>
              <a:rPr lang="en-US" dirty="0"/>
              <a:t>Starting Points</a:t>
            </a:r>
          </a:p>
          <a:p>
            <a:pPr lvl="1"/>
            <a:r>
              <a:rPr lang="en-US" dirty="0"/>
              <a:t>The database</a:t>
            </a:r>
          </a:p>
          <a:p>
            <a:pPr lvl="2"/>
            <a:r>
              <a:rPr lang="en-US" dirty="0"/>
              <a:t>How should we classify it in copyright? What does Section 103 and </a:t>
            </a:r>
            <a:r>
              <a:rPr lang="en-US" i="1" dirty="0"/>
              <a:t>Feist</a:t>
            </a:r>
            <a:r>
              <a:rPr lang="en-US" dirty="0"/>
              <a:t> say about its copyrightability?</a:t>
            </a:r>
          </a:p>
          <a:p>
            <a:endParaRPr lang="en-US" dirty="0"/>
          </a:p>
        </p:txBody>
      </p:sp>
      <p:sp>
        <p:nvSpPr>
          <p:cNvPr id="4" name="Date Placeholder 3"/>
          <p:cNvSpPr>
            <a:spLocks noGrp="1"/>
          </p:cNvSpPr>
          <p:nvPr>
            <p:ph type="dt" sz="half" idx="10"/>
          </p:nvPr>
        </p:nvSpPr>
        <p:spPr/>
        <p:txBody>
          <a:bodyPr/>
          <a:lstStyle/>
          <a:p>
            <a:pPr>
              <a:defRPr/>
            </a:pPr>
            <a:fld id="{F03600AF-B6CB-42B8-B030-45485113411C}" type="datetime4">
              <a:rPr lang="en-US" smtClean="0"/>
              <a:t>October 11, 2023</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A6B98BF9-CD2E-4694-970D-460070B785BA}" type="slidenum">
              <a:rPr lang="en-US" altLang="en-US" smtClean="0"/>
              <a:pPr/>
              <a:t>46</a:t>
            </a:fld>
            <a:endParaRPr lang="en-US" altLang="en-US"/>
          </a:p>
        </p:txBody>
      </p:sp>
    </p:spTree>
    <p:extLst>
      <p:ext uri="{BB962C8B-B14F-4D97-AF65-F5344CB8AC3E}">
        <p14:creationId xmlns:p14="http://schemas.microsoft.com/office/powerpoint/2010/main" val="42521289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4415" y="-2"/>
            <a:ext cx="3887586"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Experian Consumer View</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47</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descr="Consumer Marketing Data | Experian Marketing Services - Google Chro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364" y="189876"/>
            <a:ext cx="5902467" cy="6475728"/>
          </a:xfrm>
          <a:prstGeom prst="rect">
            <a:avLst/>
          </a:prstGeom>
          <a:ln w="6350">
            <a:solidFill>
              <a:schemeClr val="tx1"/>
            </a:solidFill>
          </a:ln>
        </p:spPr>
      </p:pic>
      <p:pic>
        <p:nvPicPr>
          <p:cNvPr id="9" name="Picture 8" descr="Consumer Marketing Data | Experian Marketing Services - Google Chrome"/>
          <p:cNvPicPr>
            <a:picLocks noChangeAspect="1"/>
          </p:cNvPicPr>
          <p:nvPr/>
        </p:nvPicPr>
        <p:blipFill rotWithShape="1">
          <a:blip r:embed="rId4" cstate="print">
            <a:extLst>
              <a:ext uri="{28A0092B-C50C-407E-A947-70E740481C1C}">
                <a14:useLocalDpi xmlns:a14="http://schemas.microsoft.com/office/drawing/2010/main" val="0"/>
              </a:ext>
            </a:extLst>
          </a:blip>
          <a:srcRect l="2412" t="24763" r="28318" b="2256"/>
          <a:stretch/>
        </p:blipFill>
        <p:spPr>
          <a:xfrm>
            <a:off x="4022362" y="406800"/>
            <a:ext cx="5233548" cy="6049392"/>
          </a:xfrm>
          <a:prstGeom prst="rect">
            <a:avLst/>
          </a:prstGeom>
          <a:ln w="6350">
            <a:solidFill>
              <a:schemeClr val="tx1"/>
            </a:solidFill>
          </a:ln>
        </p:spPr>
      </p:pic>
      <p:pic>
        <p:nvPicPr>
          <p:cNvPr id="10" name="Picture 9" descr="Consumer Marketing Data | Experian Marketing Services - Google Chrome"/>
          <p:cNvPicPr>
            <a:picLocks noChangeAspect="1"/>
          </p:cNvPicPr>
          <p:nvPr/>
        </p:nvPicPr>
        <p:blipFill rotWithShape="1">
          <a:blip r:embed="rId4" cstate="print">
            <a:extLst>
              <a:ext uri="{28A0092B-C50C-407E-A947-70E740481C1C}">
                <a14:useLocalDpi xmlns:a14="http://schemas.microsoft.com/office/drawing/2010/main" val="0"/>
              </a:ext>
            </a:extLst>
          </a:blip>
          <a:srcRect l="40028" t="53764" r="28318" b="24904"/>
          <a:stretch/>
        </p:blipFill>
        <p:spPr>
          <a:xfrm>
            <a:off x="6902398" y="2545687"/>
            <a:ext cx="5082238" cy="3757535"/>
          </a:xfrm>
          <a:prstGeom prst="rect">
            <a:avLst/>
          </a:prstGeom>
          <a:ln w="6350">
            <a:solidFill>
              <a:schemeClr val="tx1"/>
            </a:solidFill>
          </a:ln>
        </p:spPr>
      </p:pic>
    </p:spTree>
    <p:extLst>
      <p:ext uri="{BB962C8B-B14F-4D97-AF65-F5344CB8AC3E}">
        <p14:creationId xmlns:p14="http://schemas.microsoft.com/office/powerpoint/2010/main" val="121958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8"/>
                                        </p:tgtEl>
                                        <p:attrNameLst>
                                          <p:attrName>style.opacity</p:attrName>
                                        </p:attrNameLst>
                                      </p:cBhvr>
                                      <p:to>
                                        <p:strVal val="0.5"/>
                                      </p:to>
                                    </p:set>
                                    <p:animEffect filter="image" prLst="opacity: 0.5">
                                      <p:cBhvr rctx="IE">
                                        <p:cTn id="7" dur="indefinite"/>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22" presetClass="entr" presetSubtype="8"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the Compilation Here</a:t>
            </a:r>
          </a:p>
        </p:txBody>
      </p:sp>
      <p:sp>
        <p:nvSpPr>
          <p:cNvPr id="3" name="Content Placeholder 2"/>
          <p:cNvSpPr>
            <a:spLocks noGrp="1"/>
          </p:cNvSpPr>
          <p:nvPr>
            <p:ph idx="1"/>
          </p:nvPr>
        </p:nvSpPr>
        <p:spPr/>
        <p:txBody>
          <a:bodyPr/>
          <a:lstStyle/>
          <a:p>
            <a:r>
              <a:rPr lang="en-US" dirty="0"/>
              <a:t>What was …</a:t>
            </a:r>
          </a:p>
          <a:p>
            <a:pPr lvl="1"/>
            <a:r>
              <a:rPr lang="en-US" dirty="0"/>
              <a:t>Selected</a:t>
            </a:r>
          </a:p>
          <a:p>
            <a:pPr lvl="1"/>
            <a:r>
              <a:rPr lang="en-US" dirty="0"/>
              <a:t>Coordinated</a:t>
            </a:r>
          </a:p>
          <a:p>
            <a:pPr lvl="1"/>
            <a:r>
              <a:rPr lang="en-US" dirty="0"/>
              <a:t>Arranged</a:t>
            </a:r>
          </a:p>
        </p:txBody>
      </p:sp>
      <p:sp>
        <p:nvSpPr>
          <p:cNvPr id="4" name="Date Placeholder 3"/>
          <p:cNvSpPr>
            <a:spLocks noGrp="1"/>
          </p:cNvSpPr>
          <p:nvPr>
            <p:ph type="dt" sz="half" idx="10"/>
          </p:nvPr>
        </p:nvSpPr>
        <p:spPr/>
        <p:txBody>
          <a:bodyPr/>
          <a:lstStyle/>
          <a:p>
            <a:pPr>
              <a:defRPr/>
            </a:pPr>
            <a:fld id="{F03600AF-B6CB-42B8-B030-45485113411C}" type="datetime4">
              <a:rPr lang="en-US" smtClean="0"/>
              <a:t>October 11, 2023</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A6B98BF9-CD2E-4694-970D-460070B785BA}" type="slidenum">
              <a:rPr lang="en-US" altLang="en-US" smtClean="0"/>
              <a:pPr/>
              <a:t>48</a:t>
            </a:fld>
            <a:endParaRPr lang="en-US" altLang="en-US"/>
          </a:p>
        </p:txBody>
      </p:sp>
    </p:spTree>
    <p:extLst>
      <p:ext uri="{BB962C8B-B14F-4D97-AF65-F5344CB8AC3E}">
        <p14:creationId xmlns:p14="http://schemas.microsoft.com/office/powerpoint/2010/main" val="31682751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5419" y="-2"/>
            <a:ext cx="3486582"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What Does this Mean?</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49</a:t>
            </a:fld>
            <a:endParaRPr lang="en-US" altLang="en-US"/>
          </a:p>
        </p:txBody>
      </p:sp>
      <p:sp>
        <p:nvSpPr>
          <p:cNvPr id="6" name="Text Box 5"/>
          <p:cNvSpPr txBox="1">
            <a:spLocks noChangeArrowheads="1"/>
          </p:cNvSpPr>
          <p:nvPr/>
        </p:nvSpPr>
        <p:spPr bwMode="auto">
          <a:xfrm>
            <a:off x="9528792" y="6488668"/>
            <a:ext cx="266320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Experian (9</a:t>
            </a:r>
            <a:r>
              <a:rPr lang="en-US" sz="1800" i="0" baseline="30000" dirty="0">
                <a:solidFill>
                  <a:schemeClr val="accent4">
                    <a:lumMod val="75000"/>
                    <a:lumOff val="25000"/>
                  </a:schemeClr>
                </a:solidFill>
                <a:latin typeface="+mn-lt"/>
                <a:cs typeface="Times New Roman" panose="02020603050405020304" pitchFamily="18" charset="0"/>
              </a:rPr>
              <a:t>th</a:t>
            </a:r>
            <a:r>
              <a:rPr lang="en-US" sz="1800" i="0" dirty="0">
                <a:solidFill>
                  <a:schemeClr val="accent4">
                    <a:lumMod val="75000"/>
                    <a:lumOff val="25000"/>
                  </a:schemeClr>
                </a:solidFill>
                <a:latin typeface="+mn-lt"/>
                <a:cs typeface="Times New Roman" panose="02020603050405020304" pitchFamily="18" charset="0"/>
              </a:rPr>
              <a:t> Cir. 2018)</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9" name="Picture 8">
            <a:extLst>
              <a:ext uri="{FF2B5EF4-FFF2-40B4-BE49-F238E27FC236}">
                <a16:creationId xmlns:a16="http://schemas.microsoft.com/office/drawing/2014/main" id="{775A76DA-24CC-FA7E-F400-10F9632DB897}"/>
              </a:ext>
            </a:extLst>
          </p:cNvPr>
          <p:cNvPicPr>
            <a:picLocks noChangeAspect="1"/>
          </p:cNvPicPr>
          <p:nvPr/>
        </p:nvPicPr>
        <p:blipFill>
          <a:blip r:embed="rId2"/>
          <a:stretch>
            <a:fillRect/>
          </a:stretch>
        </p:blipFill>
        <p:spPr>
          <a:xfrm>
            <a:off x="260819" y="135505"/>
            <a:ext cx="4159214" cy="6586990"/>
          </a:xfrm>
          <a:prstGeom prst="rect">
            <a:avLst/>
          </a:prstGeom>
          <a:ln w="6350">
            <a:solidFill>
              <a:schemeClr val="tx1"/>
            </a:solidFill>
          </a:ln>
        </p:spPr>
      </p:pic>
      <p:sp>
        <p:nvSpPr>
          <p:cNvPr id="8" name="Text Box 5"/>
          <p:cNvSpPr txBox="1">
            <a:spLocks noChangeArrowheads="1"/>
          </p:cNvSpPr>
          <p:nvPr/>
        </p:nvSpPr>
        <p:spPr bwMode="auto">
          <a:xfrm>
            <a:off x="1723522" y="2814063"/>
            <a:ext cx="10088513" cy="2308324"/>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3600" i="0" dirty="0">
                <a:cs typeface="Times New Roman" panose="02020603050405020304" pitchFamily="18" charset="0"/>
              </a:rPr>
              <a:t>“</a:t>
            </a:r>
            <a:r>
              <a:rPr lang="en-US" sz="3600" i="0" dirty="0"/>
              <a:t>On the basis of our review of the decisions in this and other circuits, </a:t>
            </a:r>
            <a:r>
              <a:rPr lang="en-US" sz="3600" b="1" i="0" dirty="0">
                <a:solidFill>
                  <a:schemeClr val="accent4">
                    <a:lumMod val="50000"/>
                    <a:lumOff val="50000"/>
                  </a:schemeClr>
                </a:solidFill>
              </a:rPr>
              <a:t>we must conclude that the name and address pairings in this case are copyrightable as compilations under post-</a:t>
            </a:r>
            <a:r>
              <a:rPr lang="en-US" sz="3600" b="1" dirty="0">
                <a:solidFill>
                  <a:schemeClr val="accent4">
                    <a:lumMod val="50000"/>
                    <a:lumOff val="50000"/>
                  </a:schemeClr>
                </a:solidFill>
              </a:rPr>
              <a:t>Feist</a:t>
            </a:r>
            <a:r>
              <a:rPr lang="en-US" sz="3600" b="1" i="0" dirty="0">
                <a:solidFill>
                  <a:schemeClr val="accent4">
                    <a:lumMod val="50000"/>
                    <a:lumOff val="50000"/>
                  </a:schemeClr>
                </a:solidFill>
              </a:rPr>
              <a:t> standards</a:t>
            </a:r>
            <a:r>
              <a:rPr lang="en-US" sz="3600" i="0" dirty="0">
                <a:cs typeface="Times New Roman" panose="02020603050405020304" pitchFamily="18" charset="0"/>
              </a:rPr>
              <a:t>.”</a:t>
            </a:r>
          </a:p>
        </p:txBody>
      </p:sp>
    </p:spTree>
    <p:extLst>
      <p:ext uri="{BB962C8B-B14F-4D97-AF65-F5344CB8AC3E}">
        <p14:creationId xmlns:p14="http://schemas.microsoft.com/office/powerpoint/2010/main" val="228469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F936257C-1967-43DA-B60C-869D4356BD5E}" type="datetime4">
              <a:rPr lang="en-US" smtClean="0"/>
              <a:t>October 11, 2023</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74EBFC60-0476-4FD8-89B7-7652CEA88606}" type="slidenum">
              <a:rPr lang="en-US" altLang="en-US" sz="1400" i="0">
                <a:solidFill>
                  <a:srgbClr val="000066"/>
                </a:solidFill>
                <a:latin typeface="Arial" panose="020B0604020202020204" pitchFamily="34" charset="0"/>
              </a:rPr>
              <a:pPr/>
              <a:t>5</a:t>
            </a:fld>
            <a:endParaRPr lang="en-US" altLang="en-US" sz="1400" i="0">
              <a:solidFill>
                <a:srgbClr val="000066"/>
              </a:solidFill>
              <a:latin typeface="Arial" panose="020B0604020202020204" pitchFamily="34" charset="0"/>
            </a:endParaRPr>
          </a:p>
        </p:txBody>
      </p:sp>
      <p:sp>
        <p:nvSpPr>
          <p:cNvPr id="6149" name="Rectangle 2"/>
          <p:cNvSpPr>
            <a:spLocks noGrp="1" noChangeArrowheads="1"/>
          </p:cNvSpPr>
          <p:nvPr>
            <p:ph type="title"/>
          </p:nvPr>
        </p:nvSpPr>
        <p:spPr/>
        <p:txBody>
          <a:bodyPr/>
          <a:lstStyle/>
          <a:p>
            <a:r>
              <a:rPr lang="en-US"/>
              <a:t>Legal “Facts” in </a:t>
            </a:r>
            <a:r>
              <a:rPr lang="en-US" i="1"/>
              <a:t>Feist</a:t>
            </a:r>
          </a:p>
        </p:txBody>
      </p:sp>
      <p:sp>
        <p:nvSpPr>
          <p:cNvPr id="6150" name="Rectangle 3"/>
          <p:cNvSpPr>
            <a:spLocks noGrp="1" noChangeArrowheads="1"/>
          </p:cNvSpPr>
          <p:nvPr>
            <p:ph type="body" idx="1"/>
          </p:nvPr>
        </p:nvSpPr>
        <p:spPr/>
        <p:txBody>
          <a:bodyPr/>
          <a:lstStyle/>
          <a:p>
            <a:r>
              <a:rPr lang="en-US"/>
              <a:t>“Two Well-Established Propositions”</a:t>
            </a:r>
          </a:p>
          <a:p>
            <a:pPr lvl="1"/>
            <a:r>
              <a:rPr lang="en-US"/>
              <a:t>Facts are not copyrightable</a:t>
            </a:r>
          </a:p>
          <a:p>
            <a:pPr lvl="1"/>
            <a:r>
              <a:rPr lang="en-US"/>
              <a:t>Compilations of facts are copyrightable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178C7E-5099-698F-F66A-DF98467296D4}"/>
              </a:ext>
            </a:extLst>
          </p:cNvPr>
          <p:cNvPicPr>
            <a:picLocks noChangeAspect="1"/>
          </p:cNvPicPr>
          <p:nvPr/>
        </p:nvPicPr>
        <p:blipFill>
          <a:blip r:embed="rId2"/>
          <a:stretch>
            <a:fillRect/>
          </a:stretch>
        </p:blipFill>
        <p:spPr>
          <a:xfrm>
            <a:off x="150422" y="128264"/>
            <a:ext cx="3879558" cy="6267682"/>
          </a:xfrm>
          <a:prstGeom prst="rect">
            <a:avLst/>
          </a:prstGeom>
          <a:ln w="6350">
            <a:solidFill>
              <a:schemeClr val="tx1"/>
            </a:solidFill>
          </a:ln>
        </p:spPr>
      </p:pic>
      <p:sp>
        <p:nvSpPr>
          <p:cNvPr id="2" name="Title 1"/>
          <p:cNvSpPr>
            <a:spLocks noGrp="1"/>
          </p:cNvSpPr>
          <p:nvPr>
            <p:ph type="title"/>
          </p:nvPr>
        </p:nvSpPr>
        <p:spPr>
          <a:xfrm>
            <a:off x="10426643" y="-2"/>
            <a:ext cx="1765358"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And Again</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50</a:t>
            </a:fld>
            <a:endParaRPr lang="en-US" altLang="en-US"/>
          </a:p>
        </p:txBody>
      </p:sp>
      <p:sp>
        <p:nvSpPr>
          <p:cNvPr id="6" name="Text Box 5"/>
          <p:cNvSpPr txBox="1">
            <a:spLocks noChangeArrowheads="1"/>
          </p:cNvSpPr>
          <p:nvPr/>
        </p:nvSpPr>
        <p:spPr bwMode="auto">
          <a:xfrm>
            <a:off x="9528792" y="6488668"/>
            <a:ext cx="266320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Experian (9</a:t>
            </a:r>
            <a:r>
              <a:rPr lang="en-US" sz="1800" i="0" baseline="30000" dirty="0">
                <a:solidFill>
                  <a:schemeClr val="accent4">
                    <a:lumMod val="75000"/>
                    <a:lumOff val="25000"/>
                  </a:schemeClr>
                </a:solidFill>
                <a:latin typeface="+mn-lt"/>
                <a:cs typeface="Times New Roman" panose="02020603050405020304" pitchFamily="18" charset="0"/>
              </a:rPr>
              <a:t>th</a:t>
            </a:r>
            <a:r>
              <a:rPr lang="en-US" sz="1800" i="0" dirty="0">
                <a:solidFill>
                  <a:schemeClr val="accent4">
                    <a:lumMod val="75000"/>
                    <a:lumOff val="25000"/>
                  </a:schemeClr>
                </a:solidFill>
                <a:latin typeface="+mn-lt"/>
                <a:cs typeface="Times New Roman" panose="02020603050405020304" pitchFamily="18" charset="0"/>
              </a:rPr>
              <a:t> Cir. 2018)</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8" name="Text Box 5"/>
          <p:cNvSpPr txBox="1">
            <a:spLocks noChangeArrowheads="1"/>
          </p:cNvSpPr>
          <p:nvPr/>
        </p:nvSpPr>
        <p:spPr bwMode="auto">
          <a:xfrm>
            <a:off x="1864888" y="1891389"/>
            <a:ext cx="9586900" cy="3416320"/>
          </a:xfrm>
          <a:prstGeom prst="rect">
            <a:avLst/>
          </a:prstGeom>
          <a:solidFill>
            <a:schemeClr val="bg1"/>
          </a:solidFill>
          <a:ln w="6350">
            <a:solidFill>
              <a:srgbClr val="002060"/>
            </a:solid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3600" i="0" dirty="0">
                <a:cs typeface="Times New Roman" panose="02020603050405020304" pitchFamily="18" charset="0"/>
              </a:rPr>
              <a:t>“</a:t>
            </a:r>
            <a:r>
              <a:rPr lang="en-US" sz="3600" i="0" dirty="0"/>
              <a:t>The District Court correctly granted </a:t>
            </a:r>
            <a:r>
              <a:rPr lang="en-US" sz="3600" i="0" dirty="0" err="1"/>
              <a:t>Natimark</a:t>
            </a:r>
            <a:r>
              <a:rPr lang="en-US" sz="3600" i="0" dirty="0"/>
              <a:t> summary judgment on Experian’s copyright claim. </a:t>
            </a:r>
            <a:r>
              <a:rPr lang="en-US" sz="3600" b="1" i="0" dirty="0">
                <a:solidFill>
                  <a:schemeClr val="accent4">
                    <a:lumMod val="50000"/>
                    <a:lumOff val="50000"/>
                  </a:schemeClr>
                </a:solidFill>
              </a:rPr>
              <a:t>Experian’s name and address pairings are factual compilations entitled to only thin copyright protection</a:t>
            </a:r>
            <a:r>
              <a:rPr lang="en-US" sz="3600" i="0" dirty="0"/>
              <a:t>. Experian failed to establish infringement</a:t>
            </a:r>
            <a:r>
              <a:rPr lang="en-US" sz="3600" i="0" dirty="0">
                <a:cs typeface="Times New Roman" panose="02020603050405020304" pitchFamily="18" charset="0"/>
              </a:rPr>
              <a:t>.”</a:t>
            </a:r>
          </a:p>
        </p:txBody>
      </p:sp>
    </p:spTree>
    <p:extLst>
      <p:ext uri="{BB962C8B-B14F-4D97-AF65-F5344CB8AC3E}">
        <p14:creationId xmlns:p14="http://schemas.microsoft.com/office/powerpoint/2010/main" val="197121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 Experian</a:t>
            </a:r>
          </a:p>
        </p:txBody>
      </p:sp>
      <p:sp>
        <p:nvSpPr>
          <p:cNvPr id="3" name="Content Placeholder 2"/>
          <p:cNvSpPr>
            <a:spLocks noGrp="1"/>
          </p:cNvSpPr>
          <p:nvPr>
            <p:ph idx="1"/>
          </p:nvPr>
        </p:nvSpPr>
        <p:spPr/>
        <p:txBody>
          <a:bodyPr/>
          <a:lstStyle/>
          <a:p>
            <a:r>
              <a:rPr lang="en-US" dirty="0"/>
              <a:t>Bottom Line</a:t>
            </a:r>
          </a:p>
          <a:p>
            <a:pPr lvl="1"/>
            <a:r>
              <a:rPr lang="en-US" dirty="0"/>
              <a:t>Finding compilation easy here; tons of selection being made re inclusion and exclusion</a:t>
            </a:r>
          </a:p>
          <a:p>
            <a:pPr lvl="1"/>
            <a:r>
              <a:rPr lang="en-US" dirty="0"/>
              <a:t>None of that in </a:t>
            </a:r>
            <a:r>
              <a:rPr lang="en-US" i="1" dirty="0"/>
              <a:t>Feist</a:t>
            </a:r>
            <a:r>
              <a:rPr lang="en-US" dirty="0"/>
              <a:t> (and </a:t>
            </a:r>
            <a:r>
              <a:rPr lang="en-US" i="1" dirty="0"/>
              <a:t>Feist</a:t>
            </a:r>
            <a:r>
              <a:rPr lang="en-US" dirty="0"/>
              <a:t> says most compilations will qualify for copyrightability)</a:t>
            </a:r>
          </a:p>
          <a:p>
            <a:pPr lvl="1"/>
            <a:r>
              <a:rPr lang="en-US" dirty="0"/>
              <a:t>That of course gives no control over individual facts as such</a:t>
            </a:r>
          </a:p>
        </p:txBody>
      </p:sp>
      <p:sp>
        <p:nvSpPr>
          <p:cNvPr id="4" name="Date Placeholder 3"/>
          <p:cNvSpPr>
            <a:spLocks noGrp="1"/>
          </p:cNvSpPr>
          <p:nvPr>
            <p:ph type="dt" sz="half" idx="10"/>
          </p:nvPr>
        </p:nvSpPr>
        <p:spPr/>
        <p:txBody>
          <a:bodyPr/>
          <a:lstStyle/>
          <a:p>
            <a:pPr>
              <a:defRPr/>
            </a:pPr>
            <a:fld id="{F03600AF-B6CB-42B8-B030-45485113411C}" type="datetime4">
              <a:rPr lang="en-US" smtClean="0"/>
              <a:t>October 11, 2023</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A6B98BF9-CD2E-4694-970D-460070B785BA}" type="slidenum">
              <a:rPr lang="en-US" altLang="en-US" smtClean="0"/>
              <a:pPr/>
              <a:t>51</a:t>
            </a:fld>
            <a:endParaRPr lang="en-US" altLang="en-US"/>
          </a:p>
        </p:txBody>
      </p:sp>
    </p:spTree>
    <p:extLst>
      <p:ext uri="{BB962C8B-B14F-4D97-AF65-F5344CB8AC3E}">
        <p14:creationId xmlns:p14="http://schemas.microsoft.com/office/powerpoint/2010/main" val="33397444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 Experian</a:t>
            </a:r>
          </a:p>
        </p:txBody>
      </p:sp>
      <p:sp>
        <p:nvSpPr>
          <p:cNvPr id="3" name="Content Placeholder 2"/>
          <p:cNvSpPr>
            <a:spLocks noGrp="1"/>
          </p:cNvSpPr>
          <p:nvPr>
            <p:ph idx="1"/>
          </p:nvPr>
        </p:nvSpPr>
        <p:spPr/>
        <p:txBody>
          <a:bodyPr/>
          <a:lstStyle/>
          <a:p>
            <a:r>
              <a:rPr lang="en-US" dirty="0"/>
              <a:t>Bottom Line</a:t>
            </a:r>
          </a:p>
          <a:p>
            <a:pPr lvl="1"/>
            <a:r>
              <a:rPr lang="en-US" dirty="0"/>
              <a:t>Understanding the 80% analysis</a:t>
            </a:r>
          </a:p>
          <a:p>
            <a:pPr lvl="2"/>
            <a:r>
              <a:rPr lang="en-US" dirty="0"/>
              <a:t>May be fine on question of whether it is a copy but takes us right into derivative work question</a:t>
            </a:r>
          </a:p>
          <a:p>
            <a:pPr lvl="2"/>
            <a:r>
              <a:rPr lang="en-US" dirty="0"/>
              <a:t>Tricky line here will be between figuring out what is a derivative work and what is a legitimate use of individual facts</a:t>
            </a:r>
          </a:p>
          <a:p>
            <a:pPr lvl="1"/>
            <a:endParaRPr lang="en-US" dirty="0"/>
          </a:p>
        </p:txBody>
      </p:sp>
      <p:sp>
        <p:nvSpPr>
          <p:cNvPr id="4" name="Date Placeholder 3"/>
          <p:cNvSpPr>
            <a:spLocks noGrp="1"/>
          </p:cNvSpPr>
          <p:nvPr>
            <p:ph type="dt" sz="half" idx="10"/>
          </p:nvPr>
        </p:nvSpPr>
        <p:spPr/>
        <p:txBody>
          <a:bodyPr/>
          <a:lstStyle/>
          <a:p>
            <a:pPr>
              <a:defRPr/>
            </a:pPr>
            <a:fld id="{F03600AF-B6CB-42B8-B030-45485113411C}" type="datetime4">
              <a:rPr lang="en-US" smtClean="0"/>
              <a:t>October 11, 2023</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A6B98BF9-CD2E-4694-970D-460070B785BA}" type="slidenum">
              <a:rPr lang="en-US" altLang="en-US" smtClean="0"/>
              <a:pPr/>
              <a:t>52</a:t>
            </a:fld>
            <a:endParaRPr lang="en-US" altLang="en-US"/>
          </a:p>
        </p:txBody>
      </p:sp>
    </p:spTree>
    <p:extLst>
      <p:ext uri="{BB962C8B-B14F-4D97-AF65-F5344CB8AC3E}">
        <p14:creationId xmlns:p14="http://schemas.microsoft.com/office/powerpoint/2010/main" val="30174212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 Experian</a:t>
            </a:r>
          </a:p>
        </p:txBody>
      </p:sp>
      <p:sp>
        <p:nvSpPr>
          <p:cNvPr id="3" name="Content Placeholder 2"/>
          <p:cNvSpPr>
            <a:spLocks noGrp="1"/>
          </p:cNvSpPr>
          <p:nvPr>
            <p:ph idx="1"/>
          </p:nvPr>
        </p:nvSpPr>
        <p:spPr/>
        <p:txBody>
          <a:bodyPr/>
          <a:lstStyle/>
          <a:p>
            <a:r>
              <a:rPr lang="en-US" dirty="0"/>
              <a:t>Bottom Line</a:t>
            </a:r>
          </a:p>
          <a:p>
            <a:pPr lvl="2"/>
            <a:r>
              <a:rPr lang="en-US" dirty="0"/>
              <a:t>Raised in complaint; not in opinions; don’t know why</a:t>
            </a:r>
          </a:p>
          <a:p>
            <a:endParaRPr lang="en-US" dirty="0"/>
          </a:p>
          <a:p>
            <a:pPr lvl="1"/>
            <a:endParaRPr lang="en-US" dirty="0"/>
          </a:p>
        </p:txBody>
      </p:sp>
      <p:sp>
        <p:nvSpPr>
          <p:cNvPr id="4" name="Date Placeholder 3"/>
          <p:cNvSpPr>
            <a:spLocks noGrp="1"/>
          </p:cNvSpPr>
          <p:nvPr>
            <p:ph type="dt" sz="half" idx="10"/>
          </p:nvPr>
        </p:nvSpPr>
        <p:spPr/>
        <p:txBody>
          <a:bodyPr/>
          <a:lstStyle/>
          <a:p>
            <a:pPr>
              <a:defRPr/>
            </a:pPr>
            <a:fld id="{F03600AF-B6CB-42B8-B030-45485113411C}" type="datetime4">
              <a:rPr lang="en-US" smtClean="0"/>
              <a:t>October 11, 2023</a:t>
            </a:fld>
            <a:endParaRPr lang="en-US" altLang="en-US">
              <a:solidFill>
                <a:schemeClr val="bg2"/>
              </a:solidFill>
            </a:endParaRPr>
          </a:p>
        </p:txBody>
      </p:sp>
      <p:sp>
        <p:nvSpPr>
          <p:cNvPr id="5" name="Slide Number Placeholder 4"/>
          <p:cNvSpPr>
            <a:spLocks noGrp="1"/>
          </p:cNvSpPr>
          <p:nvPr>
            <p:ph type="sldNum" sz="quarter" idx="12"/>
          </p:nvPr>
        </p:nvSpPr>
        <p:spPr/>
        <p:txBody>
          <a:bodyPr/>
          <a:lstStyle/>
          <a:p>
            <a:fld id="{A6B98BF9-CD2E-4694-970D-460070B785BA}" type="slidenum">
              <a:rPr lang="en-US" altLang="en-US" smtClean="0"/>
              <a:pPr/>
              <a:t>53</a:t>
            </a:fld>
            <a:endParaRPr lang="en-US" altLang="en-US"/>
          </a:p>
        </p:txBody>
      </p:sp>
    </p:spTree>
    <p:extLst>
      <p:ext uri="{BB962C8B-B14F-4D97-AF65-F5344CB8AC3E}">
        <p14:creationId xmlns:p14="http://schemas.microsoft.com/office/powerpoint/2010/main" val="3985652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A1BD3B5B-1978-45F1-A362-4439C54C3486}" type="datetime4">
              <a:rPr lang="en-US" smtClean="0"/>
              <a:t>October 11, 2023</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BC8A239F-0158-4988-8540-B6C70E0C307D}" type="slidenum">
              <a:rPr lang="en-US" altLang="en-US" sz="1400" i="0">
                <a:solidFill>
                  <a:srgbClr val="000066"/>
                </a:solidFill>
                <a:latin typeface="Arial" panose="020B0604020202020204" pitchFamily="34" charset="0"/>
              </a:rPr>
              <a:pPr/>
              <a:t>6</a:t>
            </a:fld>
            <a:endParaRPr lang="en-US" altLang="en-US" sz="1400" i="0">
              <a:solidFill>
                <a:srgbClr val="000066"/>
              </a:solidFill>
              <a:latin typeface="Arial" panose="020B0604020202020204" pitchFamily="34" charset="0"/>
            </a:endParaRPr>
          </a:p>
        </p:txBody>
      </p:sp>
      <p:sp>
        <p:nvSpPr>
          <p:cNvPr id="7173" name="Rectangle 2"/>
          <p:cNvSpPr>
            <a:spLocks noGrp="1" noChangeArrowheads="1"/>
          </p:cNvSpPr>
          <p:nvPr>
            <p:ph type="title"/>
          </p:nvPr>
        </p:nvSpPr>
        <p:spPr/>
        <p:txBody>
          <a:bodyPr/>
          <a:lstStyle/>
          <a:p>
            <a:r>
              <a:rPr lang="en-US"/>
              <a:t>Copyright’s Incentives</a:t>
            </a:r>
          </a:p>
        </p:txBody>
      </p:sp>
      <p:sp>
        <p:nvSpPr>
          <p:cNvPr id="7174" name="Rectangle 3"/>
          <p:cNvSpPr>
            <a:spLocks noGrp="1" noChangeArrowheads="1"/>
          </p:cNvSpPr>
          <p:nvPr>
            <p:ph type="body" idx="1"/>
          </p:nvPr>
        </p:nvSpPr>
        <p:spPr/>
        <p:txBody>
          <a:bodyPr/>
          <a:lstStyle/>
          <a:p>
            <a:r>
              <a:rPr lang="en-US"/>
              <a:t>Do we need to give Rural a copyright in the phone listings to incentive it to issue the phone book?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4DC9FFCE-479D-4861-B229-151A3C45DB78}" type="datetime4">
              <a:rPr lang="en-US" smtClean="0"/>
              <a:t>October 11, 2023</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3EE18233-B371-43FF-85CF-72833BE0F675}" type="slidenum">
              <a:rPr lang="en-US" altLang="en-US" sz="1400" i="0">
                <a:solidFill>
                  <a:srgbClr val="000066"/>
                </a:solidFill>
                <a:latin typeface="Arial" panose="020B0604020202020204" pitchFamily="34" charset="0"/>
              </a:rPr>
              <a:pPr/>
              <a:t>7</a:t>
            </a:fld>
            <a:endParaRPr lang="en-US" altLang="en-US" sz="1400" i="0">
              <a:solidFill>
                <a:srgbClr val="000066"/>
              </a:solidFill>
              <a:latin typeface="Arial" panose="020B0604020202020204" pitchFamily="34" charset="0"/>
            </a:endParaRPr>
          </a:p>
        </p:txBody>
      </p:sp>
      <p:sp>
        <p:nvSpPr>
          <p:cNvPr id="8197" name="Rectangle 2"/>
          <p:cNvSpPr>
            <a:spLocks noGrp="1" noChangeArrowheads="1"/>
          </p:cNvSpPr>
          <p:nvPr>
            <p:ph type="title"/>
          </p:nvPr>
        </p:nvSpPr>
        <p:spPr/>
        <p:txBody>
          <a:bodyPr/>
          <a:lstStyle/>
          <a:p>
            <a:r>
              <a:rPr lang="en-US"/>
              <a:t>Facts and Copyright</a:t>
            </a:r>
          </a:p>
        </p:txBody>
      </p:sp>
      <p:sp>
        <p:nvSpPr>
          <p:cNvPr id="8198" name="Rectangle 3"/>
          <p:cNvSpPr>
            <a:spLocks noGrp="1" noChangeArrowheads="1"/>
          </p:cNvSpPr>
          <p:nvPr>
            <p:ph type="body" idx="1"/>
          </p:nvPr>
        </p:nvSpPr>
        <p:spPr/>
        <p:txBody>
          <a:bodyPr/>
          <a:lstStyle/>
          <a:p>
            <a:r>
              <a:rPr lang="en-US"/>
              <a:t>Single Facts</a:t>
            </a:r>
          </a:p>
          <a:p>
            <a:pPr lvl="1"/>
            <a:r>
              <a:rPr lang="en-US"/>
              <a:t>Start with Sec. 102(b):</a:t>
            </a:r>
          </a:p>
          <a:p>
            <a:pPr lvl="2"/>
            <a:r>
              <a:rPr lang="en-US">
                <a:cs typeface="Times New Roman" panose="02020603050405020304" pitchFamily="18" charset="0"/>
              </a:rPr>
              <a:t>In no case does copyright protection for an original work of authorship extend to any idea, procedure, process, system, method of operation, concept, principle, or discovery, regardless of the form in which it is described, explained, illustrated, or embodied in such work.</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0E35B1AA-154E-4D94-BBDF-E8FA70207A07}" type="datetime4">
              <a:rPr lang="en-US" smtClean="0"/>
              <a:t>October 11, 2023</a:t>
            </a:fld>
            <a:endParaRPr lang="en-US" altLang="en-US">
              <a:solidFill>
                <a:schemeClr val="bg2"/>
              </a:solidFill>
            </a:endParaRPr>
          </a:p>
        </p:txBody>
      </p:sp>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897C2EB8-8C18-47F7-BC0B-20F5F3F77274}" type="slidenum">
              <a:rPr lang="en-US" altLang="en-US" sz="1400" i="0">
                <a:solidFill>
                  <a:srgbClr val="000066"/>
                </a:solidFill>
                <a:latin typeface="Arial" panose="020B0604020202020204" pitchFamily="34" charset="0"/>
              </a:rPr>
              <a:pPr/>
              <a:t>8</a:t>
            </a:fld>
            <a:endParaRPr lang="en-US" altLang="en-US" sz="1400" i="0">
              <a:solidFill>
                <a:srgbClr val="000066"/>
              </a:solidFill>
              <a:latin typeface="Arial" panose="020B0604020202020204" pitchFamily="34" charset="0"/>
            </a:endParaRPr>
          </a:p>
        </p:txBody>
      </p:sp>
      <p:sp>
        <p:nvSpPr>
          <p:cNvPr id="10245" name="Rectangle 2"/>
          <p:cNvSpPr>
            <a:spLocks noGrp="1" noChangeArrowheads="1"/>
          </p:cNvSpPr>
          <p:nvPr>
            <p:ph type="title"/>
          </p:nvPr>
        </p:nvSpPr>
        <p:spPr/>
        <p:txBody>
          <a:bodyPr/>
          <a:lstStyle/>
          <a:p>
            <a:r>
              <a:rPr lang="en-US"/>
              <a:t>Facts as Discoveries</a:t>
            </a:r>
          </a:p>
        </p:txBody>
      </p:sp>
      <p:sp>
        <p:nvSpPr>
          <p:cNvPr id="10246" name="Rectangle 3"/>
          <p:cNvSpPr>
            <a:spLocks noGrp="1" noChangeArrowheads="1"/>
          </p:cNvSpPr>
          <p:nvPr>
            <p:ph type="body" idx="1"/>
          </p:nvPr>
        </p:nvSpPr>
        <p:spPr/>
        <p:txBody>
          <a:bodyPr/>
          <a:lstStyle/>
          <a:p>
            <a:r>
              <a:rPr lang="en-US"/>
              <a:t>Putting the language to one side</a:t>
            </a:r>
          </a:p>
          <a:p>
            <a:pPr lvl="1"/>
            <a:r>
              <a:rPr lang="en-US"/>
              <a:t>Authors as discovering facts, not creating them</a:t>
            </a:r>
          </a:p>
          <a:p>
            <a:pPr lvl="1"/>
            <a:r>
              <a:rPr lang="en-US"/>
              <a:t>Facts as existing independent of the author, hence no origination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1731" y="-2"/>
            <a:ext cx="1460270"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Sec. 103</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9</a:t>
            </a:fld>
            <a:endParaRPr lang="en-US" altLang="en-US"/>
          </a:p>
        </p:txBody>
      </p:sp>
      <p:sp>
        <p:nvSpPr>
          <p:cNvPr id="6" name="Text Box 5"/>
          <p:cNvSpPr txBox="1">
            <a:spLocks noChangeArrowheads="1"/>
          </p:cNvSpPr>
          <p:nvPr/>
        </p:nvSpPr>
        <p:spPr bwMode="auto">
          <a:xfrm>
            <a:off x="9572104" y="6488668"/>
            <a:ext cx="261989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U.S. Copyright Statute</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p:cNvPicPr>
            <a:picLocks noChangeAspect="1"/>
          </p:cNvPicPr>
          <p:nvPr/>
        </p:nvPicPr>
        <p:blipFill>
          <a:blip r:embed="rId2"/>
          <a:stretch>
            <a:fillRect/>
          </a:stretch>
        </p:blipFill>
        <p:spPr>
          <a:xfrm>
            <a:off x="173037" y="246241"/>
            <a:ext cx="4703131" cy="6491835"/>
          </a:xfrm>
          <a:prstGeom prst="rect">
            <a:avLst/>
          </a:prstGeom>
          <a:ln w="6350">
            <a:solidFill>
              <a:schemeClr val="tx1"/>
            </a:solidFill>
          </a:ln>
        </p:spPr>
      </p:pic>
      <p:pic>
        <p:nvPicPr>
          <p:cNvPr id="9" name="Picture 8"/>
          <p:cNvPicPr>
            <a:picLocks noChangeAspect="1"/>
          </p:cNvPicPr>
          <p:nvPr/>
        </p:nvPicPr>
        <p:blipFill>
          <a:blip r:embed="rId3"/>
          <a:stretch>
            <a:fillRect/>
          </a:stretch>
        </p:blipFill>
        <p:spPr>
          <a:xfrm>
            <a:off x="951461" y="2248016"/>
            <a:ext cx="11067502" cy="3352800"/>
          </a:xfrm>
          <a:prstGeom prst="rect">
            <a:avLst/>
          </a:prstGeom>
          <a:ln w="6350">
            <a:solidFill>
              <a:schemeClr val="tx1"/>
            </a:solidFill>
          </a:ln>
        </p:spPr>
      </p:pic>
    </p:spTree>
    <p:extLst>
      <p:ext uri="{BB962C8B-B14F-4D97-AF65-F5344CB8AC3E}">
        <p14:creationId xmlns:p14="http://schemas.microsoft.com/office/powerpoint/2010/main" val="164528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Generic (Standard)">
  <a:themeElements>
    <a:clrScheme name="">
      <a:dk1>
        <a:srgbClr val="000066"/>
      </a:dk1>
      <a:lt1>
        <a:srgbClr val="FFFFFF"/>
      </a:lt1>
      <a:dk2>
        <a:srgbClr val="336699"/>
      </a:dk2>
      <a:lt2>
        <a:srgbClr val="010000"/>
      </a:lt2>
      <a:accent1>
        <a:srgbClr val="CCECFF"/>
      </a:accent1>
      <a:accent2>
        <a:srgbClr val="FFFFCC"/>
      </a:accent2>
      <a:accent3>
        <a:srgbClr val="FFFFFF"/>
      </a:accent3>
      <a:accent4>
        <a:srgbClr val="000056"/>
      </a:accent4>
      <a:accent5>
        <a:srgbClr val="E2F4FF"/>
      </a:accent5>
      <a:accent6>
        <a:srgbClr val="E7E7B9"/>
      </a:accent6>
      <a:hlink>
        <a:srgbClr val="0066FF"/>
      </a:hlink>
      <a:folHlink>
        <a:srgbClr val="FFFFCC"/>
      </a:folHlink>
    </a:clrScheme>
    <a:fontScheme name="Generic (Standard)">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Generic (Standard)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Generic (Standard)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Generic (Standard) 4">
        <a:dk1>
          <a:srgbClr val="336699"/>
        </a:dk1>
        <a:lt1>
          <a:srgbClr val="FFFFFF"/>
        </a:lt1>
        <a:dk2>
          <a:srgbClr val="000066"/>
        </a:dk2>
        <a:lt2>
          <a:srgbClr val="010000"/>
        </a:lt2>
        <a:accent1>
          <a:srgbClr val="CCECFF"/>
        </a:accent1>
        <a:accent2>
          <a:srgbClr val="FFFFCC"/>
        </a:accent2>
        <a:accent3>
          <a:srgbClr val="FFFFFF"/>
        </a:accent3>
        <a:accent4>
          <a:srgbClr val="2A5682"/>
        </a:accent4>
        <a:accent5>
          <a:srgbClr val="E2F4FF"/>
        </a:accent5>
        <a:accent6>
          <a:srgbClr val="E7E7B9"/>
        </a:accent6>
        <a:hlink>
          <a:srgbClr val="3399FF"/>
        </a:hlink>
        <a:folHlink>
          <a:srgbClr val="FFFFCC"/>
        </a:folHlink>
      </a:clrScheme>
      <a:clrMap bg1="lt1" tx1="dk1" bg2="lt2" tx2="dk2" accent1="accent1" accent2="accent2" accent3="accent3" accent4="accent4" accent5="accent5" accent6="accent6" hlink="hlink" folHlink="folHlink"/>
    </a:extraClrScheme>
    <a:extraClrScheme>
      <a:clrScheme name="Generic (Standard) 5">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66FF"/>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HD:Microsoft Office 98:Templates:Presentations:Generic (Standard)</Template>
  <TotalTime>9453</TotalTime>
  <Words>2299</Words>
  <Application>Microsoft Office PowerPoint</Application>
  <PresentationFormat>Widescreen</PresentationFormat>
  <Paragraphs>329</Paragraphs>
  <Slides>53</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Helvetica</vt:lpstr>
      <vt:lpstr>Monotype Sorts</vt:lpstr>
      <vt:lpstr>Times New Roman</vt:lpstr>
      <vt:lpstr>Wingdings</vt:lpstr>
      <vt:lpstr>Generic (Standard)</vt:lpstr>
      <vt:lpstr>Class 4: Wed 4 Oct 2023 Copyright Fall 2023  Facts and Compilations</vt:lpstr>
      <vt:lpstr>Feist (U.S. 1991)</vt:lpstr>
      <vt:lpstr>Feist</vt:lpstr>
      <vt:lpstr>Feist</vt:lpstr>
      <vt:lpstr>Legal “Facts” in Feist</vt:lpstr>
      <vt:lpstr>Copyright’s Incentives</vt:lpstr>
      <vt:lpstr>Facts and Copyright</vt:lpstr>
      <vt:lpstr>Facts as Discoveries</vt:lpstr>
      <vt:lpstr>Sec. 103</vt:lpstr>
      <vt:lpstr>House Report</vt:lpstr>
      <vt:lpstr>Covers All Uses of Preexisting Material or Data</vt:lpstr>
      <vt:lpstr>Groups of Facts: Compilations</vt:lpstr>
      <vt:lpstr>What is Copyrightable in a Compilation?</vt:lpstr>
      <vt:lpstr>The Heart of Copyright</vt:lpstr>
      <vt:lpstr>Facts v. Compilations</vt:lpstr>
      <vt:lpstr>What Makes a Compilation Original?</vt:lpstr>
      <vt:lpstr>Expect Most Compilations to Be Copyrightable </vt:lpstr>
      <vt:lpstr>Facts and Copyright</vt:lpstr>
      <vt:lpstr>Understanding “Facts”</vt:lpstr>
      <vt:lpstr>3.95</vt:lpstr>
      <vt:lpstr>Price Determination on Exchanges</vt:lpstr>
      <vt:lpstr>Price Determination on Exchanges</vt:lpstr>
      <vt:lpstr>Market Surveys</vt:lpstr>
      <vt:lpstr>Market Surveys</vt:lpstr>
      <vt:lpstr>Market Predictions</vt:lpstr>
      <vt:lpstr>Market Predictions</vt:lpstr>
      <vt:lpstr>Answers: Copyrightable?</vt:lpstr>
      <vt:lpstr>Price Determination on Exchanges</vt:lpstr>
      <vt:lpstr>Creation v. Discovery</vt:lpstr>
      <vt:lpstr>Market Surveys</vt:lpstr>
      <vt:lpstr>Market Predictions</vt:lpstr>
      <vt:lpstr>Market Predictions</vt:lpstr>
      <vt:lpstr>Market Predictions</vt:lpstr>
      <vt:lpstr>Cultural Facts?</vt:lpstr>
      <vt:lpstr>Cultural Facts</vt:lpstr>
      <vt:lpstr>Cultural Facts</vt:lpstr>
      <vt:lpstr>The Fictional Dillinger</vt:lpstr>
      <vt:lpstr>Answer</vt:lpstr>
      <vt:lpstr>Nash v. CBS (7th Cir. 1990)</vt:lpstr>
      <vt:lpstr>Answer</vt:lpstr>
      <vt:lpstr>What Is My Name and Address?</vt:lpstr>
      <vt:lpstr>What Is My Name and Address?</vt:lpstr>
      <vt:lpstr>What Is My Name and Address?</vt:lpstr>
      <vt:lpstr>What Is My Name and Address?</vt:lpstr>
      <vt:lpstr>Experian</vt:lpstr>
      <vt:lpstr>Experian (CA9 2018)</vt:lpstr>
      <vt:lpstr>Experian Consumer View</vt:lpstr>
      <vt:lpstr>Finding the Compilation Here</vt:lpstr>
      <vt:lpstr>What Does this Mean?</vt:lpstr>
      <vt:lpstr>And Again</vt:lpstr>
      <vt:lpstr>Sorting Experian</vt:lpstr>
      <vt:lpstr>Sorting Experian</vt:lpstr>
      <vt:lpstr>Sorting Experian</vt:lpstr>
    </vt:vector>
  </TitlesOfParts>
  <Company>The University of Chicago Law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Setting in High-Tech Industries</dc:title>
  <dc:creator>Randal Picker</dc:creator>
  <cp:lastModifiedBy>Randal C. Picker</cp:lastModifiedBy>
  <cp:revision>838</cp:revision>
  <cp:lastPrinted>2019-10-09T17:54:34Z</cp:lastPrinted>
  <dcterms:created xsi:type="dcterms:W3CDTF">1999-10-27T15:27:59Z</dcterms:created>
  <dcterms:modified xsi:type="dcterms:W3CDTF">2023-10-11T14:36:40Z</dcterms:modified>
</cp:coreProperties>
</file>