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370" r:id="rId2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990033"/>
    <a:srgbClr val="CC0000"/>
    <a:srgbClr val="FF6699"/>
    <a:srgbClr val="9900CC"/>
    <a:srgbClr val="66FF99"/>
    <a:srgbClr val="00CC00"/>
    <a:srgbClr val="FF66FF"/>
    <a:srgbClr val="00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80" autoAdjust="0"/>
    <p:restoredTop sz="86410" autoAdjust="0"/>
  </p:normalViewPr>
  <p:slideViewPr>
    <p:cSldViewPr snapToGrid="0">
      <p:cViewPr varScale="1">
        <p:scale>
          <a:sx n="153" d="100"/>
          <a:sy n="153" d="100"/>
        </p:scale>
        <p:origin x="72" y="12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220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868" y="6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7" tIns="46573" rIns="93147" bIns="46573" numCol="1" anchor="t" anchorCtr="0" compatLnSpc="1">
            <a:prstTxWarp prst="textNoShape">
              <a:avLst/>
            </a:prstTxWarp>
          </a:bodyPr>
          <a:lstStyle>
            <a:lvl1pPr defTabSz="931674">
              <a:defRPr kumimoji="0" sz="1200"/>
            </a:lvl1pPr>
          </a:lstStyle>
          <a:p>
            <a:pPr>
              <a:defRPr/>
            </a:pPr>
            <a:r>
              <a:rPr lang="en-US" altLang="en-US"/>
              <a:t>Prof. Randal C. Picker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6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7" tIns="46573" rIns="93147" bIns="46573" numCol="1" anchor="t" anchorCtr="0" compatLnSpc="1">
            <a:prstTxWarp prst="textNoShape">
              <a:avLst/>
            </a:prstTxWarp>
          </a:bodyPr>
          <a:lstStyle>
            <a:lvl1pPr algn="r" defTabSz="931674">
              <a:defRPr kumimoji="0" sz="1200"/>
            </a:lvl1pPr>
          </a:lstStyle>
          <a:p>
            <a:pPr>
              <a:defRPr/>
            </a:pPr>
            <a:fld id="{F8FE1188-15AB-4ACF-A111-BCE1FF2EFC7A}" type="datetime1">
              <a:rPr lang="en-US" altLang="en-US" smtClean="0"/>
              <a:t>4/26/2022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2851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7" tIns="46573" rIns="93147" bIns="46573" numCol="1" anchor="b" anchorCtr="0" compatLnSpc="1">
            <a:prstTxWarp prst="textNoShape">
              <a:avLst/>
            </a:prstTxWarp>
          </a:bodyPr>
          <a:lstStyle>
            <a:lvl1pPr defTabSz="931674">
              <a:defRPr kumimoji="0" sz="1200"/>
            </a:lvl1pPr>
          </a:lstStyle>
          <a:p>
            <a:pPr>
              <a:defRPr/>
            </a:pPr>
            <a:r>
              <a:rPr lang="en-US" altLang="en-US" dirty="0" smtClean="0"/>
              <a:t>Platforms and Networks</a:t>
            </a:r>
            <a:endParaRPr lang="en-US" alt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6" y="8832851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7" tIns="46573" rIns="93147" bIns="46573" numCol="1" anchor="b" anchorCtr="0" compatLnSpc="1">
            <a:prstTxWarp prst="textNoShape">
              <a:avLst/>
            </a:prstTxWarp>
          </a:bodyPr>
          <a:lstStyle>
            <a:lvl1pPr algn="r" defTabSz="930181">
              <a:defRPr kumimoji="0" sz="1200"/>
            </a:lvl1pPr>
          </a:lstStyle>
          <a:p>
            <a:fld id="{CC1B2EEA-D71F-4C7B-BDFE-D4AC557F8E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06351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7" tIns="46573" rIns="93147" bIns="46573" numCol="1" anchor="t" anchorCtr="0" compatLnSpc="1">
            <a:prstTxWarp prst="textNoShape">
              <a:avLst/>
            </a:prstTxWarp>
          </a:bodyPr>
          <a:lstStyle>
            <a:lvl1pPr defTabSz="931674">
              <a:defRPr kumimoji="0"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79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407988" y="700088"/>
            <a:ext cx="6194425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2" y="4416428"/>
            <a:ext cx="51403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7" tIns="46573" rIns="93147" bIns="465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6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7" tIns="46573" rIns="93147" bIns="46573" numCol="1" anchor="t" anchorCtr="0" compatLnSpc="1">
            <a:prstTxWarp prst="textNoShape">
              <a:avLst/>
            </a:prstTxWarp>
          </a:bodyPr>
          <a:lstStyle>
            <a:lvl1pPr algn="r" defTabSz="931674">
              <a:defRPr kumimoji="0" sz="1200"/>
            </a:lvl1pPr>
          </a:lstStyle>
          <a:p>
            <a:pPr>
              <a:defRPr/>
            </a:pPr>
            <a:fld id="{B1206923-0FF5-4656-88A9-016FF85C1200}" type="datetime1">
              <a:rPr lang="en-US" altLang="en-US" smtClean="0"/>
              <a:t>4/26/2022</a:t>
            </a:fld>
            <a:endParaRPr lang="en-US" alt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32851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7" tIns="46573" rIns="93147" bIns="46573" numCol="1" anchor="b" anchorCtr="0" compatLnSpc="1">
            <a:prstTxWarp prst="textNoShape">
              <a:avLst/>
            </a:prstTxWarp>
          </a:bodyPr>
          <a:lstStyle>
            <a:lvl1pPr defTabSz="931674">
              <a:defRPr kumimoji="0"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6" y="8832851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7" tIns="46573" rIns="93147" bIns="46573" numCol="1" anchor="b" anchorCtr="0" compatLnSpc="1">
            <a:prstTxWarp prst="textNoShape">
              <a:avLst/>
            </a:prstTxWarp>
          </a:bodyPr>
          <a:lstStyle>
            <a:lvl1pPr algn="r" defTabSz="930181">
              <a:defRPr kumimoji="0" sz="1200"/>
            </a:lvl1pPr>
          </a:lstStyle>
          <a:p>
            <a:fld id="{26260AAD-0599-44FB-B7C5-BEBE862C92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75702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181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875" indent="-285722" defTabSz="930181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885" indent="-228576" defTabSz="930181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038" indent="-228576" defTabSz="930181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192" indent="-228576" defTabSz="930181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346" indent="-228576" defTabSz="93018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501" indent="-228576" defTabSz="93018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654" indent="-228576" defTabSz="93018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5807" indent="-228576" defTabSz="93018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309F0C-367B-40E0-B8E1-97324D9F5E44}" type="datetime1">
              <a:rPr kumimoji="0" lang="en-US" altLang="en-US" sz="1200"/>
              <a:t>4/26/2022</a:t>
            </a:fld>
            <a:endParaRPr kumimoji="0" lang="en-US" altLang="en-US" sz="1200"/>
          </a:p>
        </p:txBody>
      </p:sp>
      <p:sp>
        <p:nvSpPr>
          <p:cNvPr id="25603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181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875" indent="-285722" defTabSz="930181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885" indent="-228576" defTabSz="930181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038" indent="-228576" defTabSz="930181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192" indent="-228576" defTabSz="930181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346" indent="-228576" defTabSz="93018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501" indent="-228576" defTabSz="93018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654" indent="-228576" defTabSz="93018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5807" indent="-228576" defTabSz="93018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53DBC16-F9BB-4B62-B3AE-85D986303EAD}" type="slidenum">
              <a:rPr kumimoji="0" lang="en-US" altLang="en-US" sz="1200"/>
              <a:pPr/>
              <a:t>1</a:t>
            </a:fld>
            <a:endParaRPr kumimoji="0" lang="en-US" altLang="en-US" sz="1200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700088"/>
            <a:ext cx="6194425" cy="3484562"/>
          </a:xfrm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295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-4233" y="3200400"/>
            <a:ext cx="12196233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842963"/>
            <a:ext cx="2641600" cy="601821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133600" y="533400"/>
            <a:ext cx="10058400" cy="2590800"/>
          </a:xfrm>
        </p:spPr>
        <p:txBody>
          <a:bodyPr anchor="b"/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759200" y="3581400"/>
            <a:ext cx="81280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fld id="{0099D15D-FD9E-4624-9269-877504E67E68}" type="datetime4">
              <a:rPr lang="en-US" smtClean="0"/>
              <a:t>April 26, 2022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Copyright © 2000-12 Randal C. Picker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hlink"/>
                </a:solidFill>
              </a:defRPr>
            </a:lvl1pPr>
          </a:lstStyle>
          <a:p>
            <a:fld id="{B724F661-D5D5-44C7-B5CE-4FC98DCF1B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628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53F25-5B47-49B4-8090-6C3BA4C02B76}" type="datetime4">
              <a:rPr lang="en-US" smtClean="0"/>
              <a:t>April 26, 2022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2000-12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DC62F1-D9CF-44BA-BFCC-44691C0435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343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94800" y="304800"/>
            <a:ext cx="27940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304800"/>
            <a:ext cx="8178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FAEFD-F324-4F5C-9CCF-5176A4B07B01}" type="datetime4">
              <a:rPr lang="en-US" smtClean="0"/>
              <a:t>April 26, 2022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2000-12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01FC0-F375-4866-A7F4-3C9EF8E36A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798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04800"/>
            <a:ext cx="11176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1600200"/>
            <a:ext cx="5486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00200"/>
            <a:ext cx="5486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82079-1331-41B0-8F59-E0797FF595D6}" type="datetime4">
              <a:rPr lang="en-US" smtClean="0"/>
              <a:t>April 26, 2022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2000-12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765A4C-FF23-4838-8F83-FDC1C8F35C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50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4000">
                <a:solidFill>
                  <a:srgbClr val="0000FF"/>
                </a:solidFill>
              </a:defRPr>
            </a:lvl1pPr>
            <a:lvl2pPr>
              <a:defRPr sz="3600"/>
            </a:lvl2pPr>
            <a:lvl3pPr>
              <a:defRPr sz="36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4F3BE-8262-4B0F-84FB-BC02D644DE30}" type="datetime4">
              <a:rPr lang="en-US" smtClean="0"/>
              <a:t>April 26, 2022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2000-12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7536B5-22D6-4A18-8C4B-39F933024B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436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273C5-CF8E-4E11-9AFC-02986F37FAF3}" type="datetime4">
              <a:rPr lang="en-US" smtClean="0"/>
              <a:t>April 26, 2022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2000-12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23142A-029D-4722-B489-296233079C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80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0"/>
            <a:ext cx="5486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00200"/>
            <a:ext cx="5486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6360E-D7B8-4924-A202-147921109C8A}" type="datetime4">
              <a:rPr lang="en-US" smtClean="0"/>
              <a:t>April 26, 2022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2000-12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C52FF-0A93-4133-BFE9-3CAB617C49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085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C9545-396E-4302-B3A3-D8C8E7D2E533}" type="datetime4">
              <a:rPr lang="en-US" smtClean="0"/>
              <a:t>April 26, 2022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2000-12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CA859B-DF44-419F-92F7-9A0F7953A4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11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FFEC1-FE8D-406F-9FEA-1E0E6B09B5C5}" type="datetime4">
              <a:rPr lang="en-US" smtClean="0"/>
              <a:t>April 26, 2022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2000-12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1506D-DCFA-4BA6-9D7E-587C42EC90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65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5BFD4-803B-460F-9089-F832EE5A03D2}" type="datetime4">
              <a:rPr lang="en-US" smtClean="0"/>
              <a:t>April 26, 2022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2000-12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4E4A0-3DC8-4AB9-9972-8DEF2BD12C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63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2CE02-F6C7-4F7B-A22F-F897B8AE6106}" type="datetime4">
              <a:rPr lang="en-US" smtClean="0"/>
              <a:t>April 26, 2022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2000-12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26011-2C6D-4FEA-B79C-5D9A872C3A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720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A1D20-D142-448D-829B-0E7054DB0B7B}" type="datetime4">
              <a:rPr lang="en-US" smtClean="0"/>
              <a:t>April 26, 2022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2000-12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69457-A0D9-4750-8F78-F787E0F8E7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28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711200" cy="601821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304800"/>
            <a:ext cx="11176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00200"/>
            <a:ext cx="11176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6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+mn-lt"/>
              </a:defRPr>
            </a:lvl1pPr>
          </a:lstStyle>
          <a:p>
            <a:pPr>
              <a:defRPr/>
            </a:pPr>
            <a:fld id="{3ED3ACB7-1ECF-46AA-9FE2-C9D44B83E975}" type="datetime4">
              <a:rPr lang="en-US" smtClean="0"/>
              <a:t>April 26, 2022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752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Copyright © 2000-12 Randal C. Picker</a:t>
            </a:r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anose="020B0604020202020204" pitchFamily="34" charset="0"/>
              </a:defRPr>
            </a:lvl1pPr>
          </a:lstStyle>
          <a:p>
            <a:fld id="{C469F01D-9539-4402-908E-2AF96FCAD5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</p:sldLayoutIdLst>
  <p:hf hdr="0" ftr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itchFamily="34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itchFamily="34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itchFamily="34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itchFamily="34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itchFamily="34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itchFamily="34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itchFamily="34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rgbClr val="000066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3200">
          <a:solidFill>
            <a:srgbClr val="CC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30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w"/>
        <a:defRPr kumimoji="1" sz="28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rgbClr val="00006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rgbClr val="00006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rgbClr val="00006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rgbClr val="00006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Class </a:t>
            </a:r>
            <a:r>
              <a:rPr lang="en-US" sz="2400" dirty="0" smtClean="0"/>
              <a:t>15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Platforms and Networks</a:t>
            </a:r>
            <a:br>
              <a:rPr lang="en-US" sz="2400" dirty="0" smtClean="0"/>
            </a:br>
            <a:r>
              <a:rPr lang="en-US" sz="2400" dirty="0" smtClean="0"/>
              <a:t>Spring 2022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5400" dirty="0" smtClean="0"/>
              <a:t>Guest Speaker: </a:t>
            </a:r>
            <a:r>
              <a:rPr lang="en-US" sz="5400" dirty="0" err="1" smtClean="0"/>
              <a:t>Ajit</a:t>
            </a:r>
            <a:r>
              <a:rPr lang="en-US" sz="5400" dirty="0" smtClean="0"/>
              <a:t> </a:t>
            </a:r>
            <a:r>
              <a:rPr lang="en-US" sz="5400" dirty="0" err="1" smtClean="0"/>
              <a:t>Pai</a:t>
            </a:r>
            <a:endParaRPr lang="en-US" sz="5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Randal C. Picker</a:t>
            </a:r>
          </a:p>
          <a:p>
            <a:r>
              <a:rPr lang="en-US" sz="2000" dirty="0">
                <a:solidFill>
                  <a:srgbClr val="0000FF"/>
                </a:solidFill>
              </a:rPr>
              <a:t>James Parker Hall Distinguished Service Professor of Law</a:t>
            </a:r>
          </a:p>
          <a:p>
            <a:endParaRPr lang="en-US" sz="1600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The Law School</a:t>
            </a:r>
          </a:p>
          <a:p>
            <a:r>
              <a:rPr lang="en-US" dirty="0">
                <a:solidFill>
                  <a:srgbClr val="0000FF"/>
                </a:solidFill>
              </a:rPr>
              <a:t>The University of Chicago</a:t>
            </a:r>
          </a:p>
          <a:p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>
                <a:solidFill>
                  <a:srgbClr val="0000FF"/>
                </a:solidFill>
              </a:rPr>
              <a:t>Copyright </a:t>
            </a:r>
            <a:r>
              <a:rPr lang="en-US" sz="1800">
                <a:solidFill>
                  <a:srgbClr val="0000FF"/>
                </a:solidFill>
              </a:rPr>
              <a:t>© </a:t>
            </a:r>
            <a:r>
              <a:rPr lang="en-US" sz="1800" smtClean="0">
                <a:solidFill>
                  <a:srgbClr val="0000FF"/>
                </a:solidFill>
              </a:rPr>
              <a:t>2000-22 </a:t>
            </a:r>
            <a:r>
              <a:rPr lang="en-US" sz="1800" dirty="0">
                <a:solidFill>
                  <a:srgbClr val="0000FF"/>
                </a:solidFill>
              </a:rPr>
              <a:t>Randal C. Picker.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eric (Standard)">
  <a:themeElements>
    <a:clrScheme name="">
      <a:dk1>
        <a:srgbClr val="000066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56"/>
      </a:accent4>
      <a:accent5>
        <a:srgbClr val="E2F4FF"/>
      </a:accent5>
      <a:accent6>
        <a:srgbClr val="E7E7B9"/>
      </a:accent6>
      <a:hlink>
        <a:srgbClr val="0066FF"/>
      </a:hlink>
      <a:folHlink>
        <a:srgbClr val="FFFFCC"/>
      </a:folHlink>
    </a:clrScheme>
    <a:fontScheme name="Generic (Standard)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eneric (Standard)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(Standard)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(Standard)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(Standard) 4">
        <a:dk1>
          <a:srgbClr val="336699"/>
        </a:dk1>
        <a:lt1>
          <a:srgbClr val="FFFFFF"/>
        </a:lt1>
        <a:dk2>
          <a:srgbClr val="000066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2A5682"/>
        </a:accent4>
        <a:accent5>
          <a:srgbClr val="E2F4FF"/>
        </a:accent5>
        <a:accent6>
          <a:srgbClr val="E7E7B9"/>
        </a:accent6>
        <a:hlink>
          <a:srgbClr val="3399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(Standard) 5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0066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98:Templates:Presentations:Generic (Standard)</Template>
  <TotalTime>5772</TotalTime>
  <Words>50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Helvetica</vt:lpstr>
      <vt:lpstr>Monotype Sorts</vt:lpstr>
      <vt:lpstr>Times New Roman</vt:lpstr>
      <vt:lpstr>Generic (Standard)</vt:lpstr>
      <vt:lpstr>Class 15 Platforms and Networks Spring 2022   Guest Speaker: Ajit Pai</vt:lpstr>
    </vt:vector>
  </TitlesOfParts>
  <Company>The University of Chicago Law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Setting in High-Tech Industries</dc:title>
  <dc:creator>Randal Picker</dc:creator>
  <cp:lastModifiedBy>Picker, Randall</cp:lastModifiedBy>
  <cp:revision>693</cp:revision>
  <cp:lastPrinted>2019-02-14T20:19:20Z</cp:lastPrinted>
  <dcterms:created xsi:type="dcterms:W3CDTF">1999-10-27T15:27:59Z</dcterms:created>
  <dcterms:modified xsi:type="dcterms:W3CDTF">2022-04-26T19:43:31Z</dcterms:modified>
</cp:coreProperties>
</file>