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3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CCFF"/>
    <a:srgbClr val="6699FF"/>
    <a:srgbClr val="003399"/>
    <a:srgbClr val="FFFF00"/>
    <a:srgbClr val="FF0000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413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r>
              <a:rPr lang="en-US" altLang="en-US"/>
              <a:t>Network Industries, Spring, 2002</a:t>
            </a:r>
          </a:p>
          <a:p>
            <a:pPr>
              <a:defRPr/>
            </a:pPr>
            <a:r>
              <a:rPr lang="en-US" altLang="en-US"/>
              <a:t>Prof.</a:t>
            </a:r>
            <a:r>
              <a:rPr lang="en-US" altLang="en-US">
                <a:cs typeface="Times New Roman" panose="02020603050405020304" pitchFamily="18" charset="0"/>
              </a:rPr>
              <a:t> Randal C. Picker</a:t>
            </a: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AED42528-E11F-4513-B62D-D64A2E45CE47}" type="datetime1">
              <a:rPr lang="en-US" altLang="en-US"/>
              <a:pPr>
                <a:defRPr/>
              </a:pPr>
              <a:t>10/5/2015</a:t>
            </a:fld>
            <a:endParaRPr lang="en-US" altLang="en-US"/>
          </a:p>
          <a:p>
            <a:pPr>
              <a:defRPr/>
            </a:pPr>
            <a:fld id="{BF5C65BD-E57F-476E-A332-19992A0C2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547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2DE1859-2C26-45E3-B434-34AF1E8533A9}" type="datetime1">
              <a:rPr lang="en-US" altLang="en-US"/>
              <a:pPr>
                <a:defRPr/>
              </a:pPr>
              <a:t>10/5/2015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D4E295EE-68B6-4F78-A180-87B9A47B1B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072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-3175" y="320040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1981200" cy="6018212"/>
          </a:xfrm>
          <a:custGeom>
            <a:avLst/>
            <a:gdLst>
              <a:gd name="T0" fmla="*/ 0 w 21600"/>
              <a:gd name="T1" fmla="*/ 0 h 21600"/>
              <a:gd name="T2" fmla="*/ 19812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533400"/>
            <a:ext cx="7543800" cy="25908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19400" y="35814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A61E111C-596D-49CA-9318-449FEE181DCA}" type="datetime4">
              <a:rPr lang="en-US"/>
              <a:pPr>
                <a:defRPr/>
              </a:pPr>
              <a:t>October 5, 2015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572DFC84-A78D-4CFE-B4BD-D0A88F03C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31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D50C4-D617-41E9-B278-4E8F906B7913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0ECFB-45C2-49CB-8C23-02BBC0CC9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7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596C3-3C7A-4348-8329-085DFA010504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74F0-52DE-44FA-B95A-347737053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7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BFFF-AC7C-4ED5-B575-E43D55D306C0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8D6B-362C-454E-868E-9598DFBC8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59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4A19-F4B4-4D76-AC49-C34BBA5322DD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8165-F9BA-4F3D-97D4-6BBAC5F16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60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11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11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ECF27-4FEE-4A09-B3B9-962C491CF65B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8E2B-88C0-4C98-B689-93F5E236A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6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B880-CD07-4EA4-8BD2-D5EF40D36664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5F2B6-FD74-4AEF-8039-0F30DA4D4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7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A11C-A42F-4949-9BF1-AF25E217174B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BD7E-4881-458A-AAD2-C4E9CB866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6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C37D-DB30-4F42-81B2-F39C0A221D2F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679A-C50F-483C-B6F8-618450725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59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E735-01BC-4ECE-ABC4-A521DF7A9AC0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499C-3187-4AF9-830F-81D822D3F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29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B4E07-590B-48AF-A652-C7A24FBAAA26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4BD5-F055-4675-841E-0F3A16914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533400" cy="6018212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55F295EB-A231-4182-9525-F136CE6C96E0}" type="datetime4">
              <a:rPr lang="en-US"/>
              <a:pPr>
                <a:defRPr/>
              </a:pPr>
              <a:t>October 5, 2015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Copyright © 2002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11618013-553D-4FA5-A33E-347160C9A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2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99FF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99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99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99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99FF"/>
                      </p:to>
                    </p:animClr>
                  </p:sub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l"/>
        <a:defRPr kumimoji="1"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400" smtClean="0"/>
              <a:t>The Legal Infrastructure of Business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mtClean="0"/>
              <a:t>Session Slides Not Yet Posted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Randal C. Picker</a:t>
            </a:r>
          </a:p>
          <a:p>
            <a:r>
              <a:rPr lang="en-US" altLang="en-US" sz="1800" smtClean="0"/>
              <a:t>James Parker Hall Distinguished Service Professor of Law</a:t>
            </a:r>
          </a:p>
          <a:p>
            <a:endParaRPr lang="en-US" altLang="en-US" sz="1800" smtClean="0"/>
          </a:p>
          <a:p>
            <a:r>
              <a:rPr lang="en-US" altLang="en-US" smtClean="0"/>
              <a:t>The Law School</a:t>
            </a:r>
          </a:p>
          <a:p>
            <a:r>
              <a:rPr lang="en-US" altLang="en-US" smtClean="0"/>
              <a:t>The University of Chicago</a:t>
            </a:r>
          </a:p>
          <a:p>
            <a:endParaRPr lang="en-US" altLang="en-US" sz="1800" smtClean="0"/>
          </a:p>
          <a:p>
            <a:r>
              <a:rPr lang="en-US" altLang="en-US" sz="1800" smtClean="0"/>
              <a:t>773.702.0864/r-picker@uchicago.edu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 (Standard)">
  <a:themeElements>
    <a:clrScheme name="">
      <a:dk1>
        <a:srgbClr val="000066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56"/>
      </a:accent4>
      <a:accent5>
        <a:srgbClr val="E2F4FF"/>
      </a:accent5>
      <a:accent6>
        <a:srgbClr val="E7E7B9"/>
      </a:accent6>
      <a:hlink>
        <a:srgbClr val="0066FF"/>
      </a:hlink>
      <a:folHlink>
        <a:srgbClr val="FFFFCC"/>
      </a:folHlink>
    </a:clrScheme>
    <a:fontScheme name="Generic (Standard)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4">
        <a:dk1>
          <a:srgbClr val="336699"/>
        </a:dk1>
        <a:lt1>
          <a:srgbClr val="FFFFFF"/>
        </a:lt1>
        <a:dk2>
          <a:srgbClr val="000066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E7E7B9"/>
        </a:accent6>
        <a:hlink>
          <a:srgbClr val="3399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5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0066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98:Templates:Presentations:Generic (Standard)</Template>
  <TotalTime>4720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Helvetica</vt:lpstr>
      <vt:lpstr>Monotype Sorts</vt:lpstr>
      <vt:lpstr>Generic (Standard)</vt:lpstr>
      <vt:lpstr>The Legal Infrastructure of Business  Session Slides Not Yet Posted</vt:lpstr>
    </vt:vector>
  </TitlesOfParts>
  <Company>The University of Chicago Law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Setting in High-Tech Industries</dc:title>
  <dc:creator>Randal Picker</dc:creator>
  <cp:lastModifiedBy>rpicker</cp:lastModifiedBy>
  <cp:revision>484</cp:revision>
  <cp:lastPrinted>1999-12-06T17:37:44Z</cp:lastPrinted>
  <dcterms:created xsi:type="dcterms:W3CDTF">1999-10-27T15:27:59Z</dcterms:created>
  <dcterms:modified xsi:type="dcterms:W3CDTF">2015-10-05T22:45:34Z</dcterms:modified>
</cp:coreProperties>
</file>